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1" r:id="rId5"/>
    <p:sldId id="298" r:id="rId6"/>
    <p:sldId id="259" r:id="rId7"/>
    <p:sldId id="297" r:id="rId8"/>
    <p:sldId id="268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  <p:bold r:id="rId12"/>
    </p:embeddedFont>
    <p:embeddedFont>
      <p:font typeface="Arimo" panose="020B0604020202020204" charset="0"/>
      <p:regular r:id="rId13"/>
      <p:bold r:id="rId14"/>
      <p:italic r:id="rId15"/>
      <p:boldItalic r:id="rId16"/>
    </p:embeddedFont>
    <p:embeddedFont>
      <p:font typeface="Bebas Neue" panose="020B0606020202050201" pitchFamily="34" charset="0"/>
      <p:regular r:id="rId17"/>
    </p:embeddedFont>
    <p:embeddedFont>
      <p:font typeface="Poppins ExtraBold" panose="00000900000000000000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jSt5/TKbIKzv4TjCEY+YJSnTZc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C"/>
    <a:srgbClr val="A7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4A3E4-3EC6-49DD-81EA-D408711CC437}">
  <a:tblStyle styleId="{03B4A3E4-3EC6-49DD-81EA-D408711CC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5B10D7-E843-46A9-9BF6-53C9B6E6579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4" name="Google Shape;28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2" name="Google Shape;29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3" name="Google Shape;28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7" name="Google Shape;30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>
          <a:extLst>
            <a:ext uri="{FF2B5EF4-FFF2-40B4-BE49-F238E27FC236}">
              <a16:creationId xmlns:a16="http://schemas.microsoft.com/office/drawing/2014/main" id="{921EF82E-E184-5F2F-4372-9C666B8D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4:notes">
            <a:extLst>
              <a:ext uri="{FF2B5EF4-FFF2-40B4-BE49-F238E27FC236}">
                <a16:creationId xmlns:a16="http://schemas.microsoft.com/office/drawing/2014/main" id="{5157F0DD-BB6A-F86D-F900-661B9C2BC5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4" name="Google Shape;2894;p4:notes">
            <a:extLst>
              <a:ext uri="{FF2B5EF4-FFF2-40B4-BE49-F238E27FC236}">
                <a16:creationId xmlns:a16="http://schemas.microsoft.com/office/drawing/2014/main" id="{CEF241BC-0712-6871-277F-E4EC92E7EF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8709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4" name="Google Shape;28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>
          <a:extLst>
            <a:ext uri="{FF2B5EF4-FFF2-40B4-BE49-F238E27FC236}">
              <a16:creationId xmlns:a16="http://schemas.microsoft.com/office/drawing/2014/main" id="{4A4FFCA6-4CA8-9495-EB49-C67BA86AD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5:notes">
            <a:extLst>
              <a:ext uri="{FF2B5EF4-FFF2-40B4-BE49-F238E27FC236}">
                <a16:creationId xmlns:a16="http://schemas.microsoft.com/office/drawing/2014/main" id="{C7F0AE1B-C186-1A2E-31CD-2123DCB3A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2" name="Google Shape;2902;p5:notes">
            <a:extLst>
              <a:ext uri="{FF2B5EF4-FFF2-40B4-BE49-F238E27FC236}">
                <a16:creationId xmlns:a16="http://schemas.microsoft.com/office/drawing/2014/main" id="{59CABDF7-CC38-244E-1775-947AD1913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328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0" name="Google Shape;3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4" name="Google Shape;14;p15"/>
          <p:cNvGrpSpPr/>
          <p:nvPr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15" name="Google Shape;15;p1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</p:grpSpPr>
        <p:sp>
          <p:nvSpPr>
            <p:cNvPr id="133" name="Google Shape;133;p1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7"/>
          <p:cNvSpPr/>
          <p:nvPr/>
        </p:nvSpPr>
        <p:spPr>
          <a:xfrm rot="10800000">
            <a:off x="-605116" y="4164123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17"/>
          <p:cNvGrpSpPr/>
          <p:nvPr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392" name="Google Shape;392;p17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7"/>
          <p:cNvGrpSpPr/>
          <p:nvPr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397" name="Google Shape;397;p17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518" name="Google Shape;518;p18"/>
          <p:cNvGrpSpPr/>
          <p:nvPr/>
        </p:nvGrpSpPr>
        <p:grpSpPr>
          <a:xfrm rot="10800000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519" name="Google Shape;519;p18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18"/>
          <p:cNvSpPr/>
          <p:nvPr/>
        </p:nvSpPr>
        <p:spPr>
          <a:xfrm rot="5400000">
            <a:off x="7871" y="3678747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18"/>
          <p:cNvGrpSpPr/>
          <p:nvPr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527" name="Google Shape;527;p18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18"/>
          <p:cNvGrpSpPr/>
          <p:nvPr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</p:grpSpPr>
        <p:sp>
          <p:nvSpPr>
            <p:cNvPr id="532" name="Google Shape;532;p18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/>
          <p:nvPr/>
        </p:nvSpPr>
        <p:spPr>
          <a:xfrm>
            <a:off x="8421714" y="440228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9"/>
          <p:cNvSpPr>
            <a:spLocks noGrp="1"/>
          </p:cNvSpPr>
          <p:nvPr>
            <p:ph type="pic" idx="2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sp>
      <p:grpSp>
        <p:nvGrpSpPr>
          <p:cNvPr id="654" name="Google Shape;654;p19"/>
          <p:cNvGrpSpPr/>
          <p:nvPr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</p:grpSpPr>
        <p:sp>
          <p:nvSpPr>
            <p:cNvPr id="655" name="Google Shape;655;p19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8" name="Google Shape;778;p20"/>
          <p:cNvGrpSpPr/>
          <p:nvPr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779" name="Google Shape;779;p20"/>
            <p:cNvSpPr/>
            <p:nvPr/>
          </p:nvSpPr>
          <p:spPr>
            <a:xfrm>
              <a:off x="3238240" y="323850"/>
              <a:ext cx="1654175" cy="1947863"/>
            </a:xfrm>
            <a:custGeom>
              <a:avLst/>
              <a:gdLst/>
              <a:ahLst/>
              <a:cxnLst/>
              <a:rect l="l" t="t" r="r" b="b"/>
              <a:pathLst>
                <a:path w="50016" h="58876" extrusionOk="0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4036753" y="94773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3724015" y="1260475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109778" y="127158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4192328" y="118903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5" name="Google Shape;1775;p25"/>
          <p:cNvGrpSpPr/>
          <p:nvPr/>
        </p:nvGrpSpPr>
        <p:grpSpPr>
          <a:xfrm>
            <a:off x="7627495" y="3454776"/>
            <a:ext cx="2105344" cy="2105344"/>
            <a:chOff x="478444" y="466725"/>
            <a:chExt cx="1592263" cy="1592263"/>
          </a:xfrm>
        </p:grpSpPr>
        <p:grpSp>
          <p:nvGrpSpPr>
            <p:cNvPr id="1776" name="Google Shape;1776;p25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1777" name="Google Shape;1777;p25"/>
              <p:cNvSpPr/>
              <p:nvPr/>
            </p:nvSpPr>
            <p:spPr>
              <a:xfrm>
                <a:off x="1416" y="2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1450" y="3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1484" y="3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1518" y="3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155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1586" y="4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1620" y="4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1655" y="53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1689" y="56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1723" y="6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5"/>
              <p:cNvSpPr/>
              <p:nvPr/>
            </p:nvSpPr>
            <p:spPr>
              <a:xfrm>
                <a:off x="1757" y="6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5"/>
              <p:cNvSpPr/>
              <p:nvPr/>
            </p:nvSpPr>
            <p:spPr>
              <a:xfrm>
                <a:off x="1791" y="6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5"/>
              <p:cNvSpPr/>
              <p:nvPr/>
            </p:nvSpPr>
            <p:spPr>
              <a:xfrm>
                <a:off x="1825" y="7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1859" y="7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1893" y="7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1927" y="8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1961" y="83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1995" y="87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2029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2063" y="9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5"/>
              <p:cNvSpPr/>
              <p:nvPr/>
            </p:nvSpPr>
            <p:spPr>
              <a:xfrm>
                <a:off x="1388" y="3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5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5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5"/>
              <p:cNvSpPr/>
              <p:nvPr/>
            </p:nvSpPr>
            <p:spPr>
              <a:xfrm>
                <a:off x="1491" y="424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5"/>
              <p:cNvSpPr/>
              <p:nvPr/>
            </p:nvSpPr>
            <p:spPr>
              <a:xfrm>
                <a:off x="1525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5"/>
              <p:cNvSpPr/>
              <p:nvPr/>
            </p:nvSpPr>
            <p:spPr>
              <a:xfrm>
                <a:off x="1559" y="4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5"/>
              <p:cNvSpPr/>
              <p:nvPr/>
            </p:nvSpPr>
            <p:spPr>
              <a:xfrm>
                <a:off x="1593" y="5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5"/>
              <p:cNvSpPr/>
              <p:nvPr/>
            </p:nvSpPr>
            <p:spPr>
              <a:xfrm>
                <a:off x="1627" y="5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5"/>
              <p:cNvSpPr/>
              <p:nvPr/>
            </p:nvSpPr>
            <p:spPr>
              <a:xfrm>
                <a:off x="1661" y="5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5"/>
              <p:cNvSpPr/>
              <p:nvPr/>
            </p:nvSpPr>
            <p:spPr>
              <a:xfrm>
                <a:off x="1695" y="6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5"/>
              <p:cNvSpPr/>
              <p:nvPr/>
            </p:nvSpPr>
            <p:spPr>
              <a:xfrm>
                <a:off x="1729" y="6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5"/>
              <p:cNvSpPr/>
              <p:nvPr/>
            </p:nvSpPr>
            <p:spPr>
              <a:xfrm>
                <a:off x="1763" y="6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5"/>
              <p:cNvSpPr/>
              <p:nvPr/>
            </p:nvSpPr>
            <p:spPr>
              <a:xfrm>
                <a:off x="1797" y="7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5"/>
              <p:cNvSpPr/>
              <p:nvPr/>
            </p:nvSpPr>
            <p:spPr>
              <a:xfrm>
                <a:off x="1831" y="7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5"/>
              <p:cNvSpPr/>
              <p:nvPr/>
            </p:nvSpPr>
            <p:spPr>
              <a:xfrm>
                <a:off x="1865" y="7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5"/>
              <p:cNvSpPr/>
              <p:nvPr/>
            </p:nvSpPr>
            <p:spPr>
              <a:xfrm>
                <a:off x="1899" y="8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5"/>
              <p:cNvSpPr/>
              <p:nvPr/>
            </p:nvSpPr>
            <p:spPr>
              <a:xfrm>
                <a:off x="1933" y="8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5"/>
              <p:cNvSpPr/>
              <p:nvPr/>
            </p:nvSpPr>
            <p:spPr>
              <a:xfrm>
                <a:off x="1967" y="9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5"/>
              <p:cNvSpPr/>
              <p:nvPr/>
            </p:nvSpPr>
            <p:spPr>
              <a:xfrm>
                <a:off x="2001" y="9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5"/>
              <p:cNvSpPr/>
              <p:nvPr/>
            </p:nvSpPr>
            <p:spPr>
              <a:xfrm>
                <a:off x="2035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5"/>
              <p:cNvSpPr/>
              <p:nvPr/>
            </p:nvSpPr>
            <p:spPr>
              <a:xfrm>
                <a:off x="1361" y="3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5"/>
              <p:cNvSpPr/>
              <p:nvPr/>
            </p:nvSpPr>
            <p:spPr>
              <a:xfrm>
                <a:off x="1395" y="3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5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5"/>
              <p:cNvSpPr/>
              <p:nvPr/>
            </p:nvSpPr>
            <p:spPr>
              <a:xfrm>
                <a:off x="1463" y="4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5"/>
              <p:cNvSpPr/>
              <p:nvPr/>
            </p:nvSpPr>
            <p:spPr>
              <a:xfrm>
                <a:off x="1497" y="48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5"/>
              <p:cNvSpPr/>
              <p:nvPr/>
            </p:nvSpPr>
            <p:spPr>
              <a:xfrm>
                <a:off x="1531" y="5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5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5"/>
              <p:cNvSpPr/>
              <p:nvPr/>
            </p:nvSpPr>
            <p:spPr>
              <a:xfrm>
                <a:off x="1599" y="5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5"/>
              <p:cNvSpPr/>
              <p:nvPr/>
            </p:nvSpPr>
            <p:spPr>
              <a:xfrm>
                <a:off x="1633" y="6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5"/>
              <p:cNvSpPr/>
              <p:nvPr/>
            </p:nvSpPr>
            <p:spPr>
              <a:xfrm>
                <a:off x="1667" y="6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5"/>
              <p:cNvSpPr/>
              <p:nvPr/>
            </p:nvSpPr>
            <p:spPr>
              <a:xfrm>
                <a:off x="1701" y="6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5"/>
              <p:cNvSpPr/>
              <p:nvPr/>
            </p:nvSpPr>
            <p:spPr>
              <a:xfrm>
                <a:off x="1735" y="7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5"/>
              <p:cNvSpPr/>
              <p:nvPr/>
            </p:nvSpPr>
            <p:spPr>
              <a:xfrm>
                <a:off x="1769" y="7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5"/>
              <p:cNvSpPr/>
              <p:nvPr/>
            </p:nvSpPr>
            <p:spPr>
              <a:xfrm>
                <a:off x="1803" y="7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1837" y="8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1871" y="8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19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1939" y="9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1973" y="9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2007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1333" y="3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5"/>
              <p:cNvSpPr/>
              <p:nvPr/>
            </p:nvSpPr>
            <p:spPr>
              <a:xfrm>
                <a:off x="1367" y="4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5"/>
              <p:cNvSpPr/>
              <p:nvPr/>
            </p:nvSpPr>
            <p:spPr>
              <a:xfrm>
                <a:off x="1401" y="4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5"/>
              <p:cNvSpPr/>
              <p:nvPr/>
            </p:nvSpPr>
            <p:spPr>
              <a:xfrm>
                <a:off x="1435" y="4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5"/>
              <p:cNvSpPr/>
              <p:nvPr/>
            </p:nvSpPr>
            <p:spPr>
              <a:xfrm>
                <a:off x="1469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5"/>
              <p:cNvSpPr/>
              <p:nvPr/>
            </p:nvSpPr>
            <p:spPr>
              <a:xfrm>
                <a:off x="1503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5"/>
              <p:cNvSpPr/>
              <p:nvPr/>
            </p:nvSpPr>
            <p:spPr>
              <a:xfrm>
                <a:off x="1537" y="58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5"/>
              <p:cNvSpPr/>
              <p:nvPr/>
            </p:nvSpPr>
            <p:spPr>
              <a:xfrm>
                <a:off x="1571" y="61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5"/>
              <p:cNvSpPr/>
              <p:nvPr/>
            </p:nvSpPr>
            <p:spPr>
              <a:xfrm>
                <a:off x="1605" y="6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1639" y="6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1673" y="7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1707" y="7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1741" y="7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1775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1809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1844" y="88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1878" y="9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1912" y="9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1946" y="9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1980" y="10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1305" y="40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1339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1373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1407" y="5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1441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1475" y="5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1509" y="6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1543" y="64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1577" y="6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1611" y="7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1646" y="7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1680" y="7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1782" y="88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1816" y="9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1850" y="9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1884" y="9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1918" y="10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1952" y="10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1277" y="4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25"/>
              <p:cNvSpPr/>
              <p:nvPr/>
            </p:nvSpPr>
            <p:spPr>
              <a:xfrm>
                <a:off x="1311" y="4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25"/>
              <p:cNvSpPr/>
              <p:nvPr/>
            </p:nvSpPr>
            <p:spPr>
              <a:xfrm>
                <a:off x="1345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25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25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5"/>
              <p:cNvSpPr/>
              <p:nvPr/>
            </p:nvSpPr>
            <p:spPr>
              <a:xfrm>
                <a:off x="1448" y="6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5"/>
              <p:cNvSpPr/>
              <p:nvPr/>
            </p:nvSpPr>
            <p:spPr>
              <a:xfrm>
                <a:off x="1482" y="6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5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5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5"/>
              <p:cNvSpPr/>
              <p:nvPr/>
            </p:nvSpPr>
            <p:spPr>
              <a:xfrm>
                <a:off x="1584" y="7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5"/>
              <p:cNvSpPr/>
              <p:nvPr/>
            </p:nvSpPr>
            <p:spPr>
              <a:xfrm>
                <a:off x="1618" y="7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5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5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5"/>
              <p:cNvSpPr/>
              <p:nvPr/>
            </p:nvSpPr>
            <p:spPr>
              <a:xfrm>
                <a:off x="1720" y="8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1754" y="9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>
                <a:off x="1856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>
                <a:off x="189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>
                <a:off x="1924" y="108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>
                <a:off x="1250" y="4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>
                <a:off x="1284" y="4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>
                <a:off x="1318" y="52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>
                <a:off x="1352" y="5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>
                <a:off x="1386" y="5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1420" y="6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1454" y="6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1556" y="7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1590" y="8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5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25"/>
              <p:cNvSpPr/>
              <p:nvPr/>
            </p:nvSpPr>
            <p:spPr>
              <a:xfrm>
                <a:off x="1692" y="9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25"/>
              <p:cNvSpPr/>
              <p:nvPr/>
            </p:nvSpPr>
            <p:spPr>
              <a:xfrm>
                <a:off x="1726" y="9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5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5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5"/>
              <p:cNvSpPr/>
              <p:nvPr/>
            </p:nvSpPr>
            <p:spPr>
              <a:xfrm>
                <a:off x="1828" y="10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5"/>
              <p:cNvSpPr/>
              <p:nvPr/>
            </p:nvSpPr>
            <p:spPr>
              <a:xfrm>
                <a:off x="1862" y="10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5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25"/>
              <p:cNvSpPr/>
              <p:nvPr/>
            </p:nvSpPr>
            <p:spPr>
              <a:xfrm>
                <a:off x="1222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25"/>
              <p:cNvSpPr/>
              <p:nvPr/>
            </p:nvSpPr>
            <p:spPr>
              <a:xfrm>
                <a:off x="1256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25"/>
              <p:cNvSpPr/>
              <p:nvPr/>
            </p:nvSpPr>
            <p:spPr>
              <a:xfrm>
                <a:off x="1290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25"/>
              <p:cNvSpPr/>
              <p:nvPr/>
            </p:nvSpPr>
            <p:spPr>
              <a:xfrm>
                <a:off x="1324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25"/>
              <p:cNvSpPr/>
              <p:nvPr/>
            </p:nvSpPr>
            <p:spPr>
              <a:xfrm>
                <a:off x="1358" y="6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25"/>
              <p:cNvSpPr/>
              <p:nvPr/>
            </p:nvSpPr>
            <p:spPr>
              <a:xfrm>
                <a:off x="1392" y="6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25"/>
              <p:cNvSpPr/>
              <p:nvPr/>
            </p:nvSpPr>
            <p:spPr>
              <a:xfrm>
                <a:off x="1426" y="6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25"/>
              <p:cNvSpPr/>
              <p:nvPr/>
            </p:nvSpPr>
            <p:spPr>
              <a:xfrm>
                <a:off x="1460" y="72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25"/>
              <p:cNvSpPr/>
              <p:nvPr/>
            </p:nvSpPr>
            <p:spPr>
              <a:xfrm>
                <a:off x="1494" y="7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5"/>
              <p:cNvSpPr/>
              <p:nvPr/>
            </p:nvSpPr>
            <p:spPr>
              <a:xfrm>
                <a:off x="1528" y="7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5"/>
              <p:cNvSpPr/>
              <p:nvPr/>
            </p:nvSpPr>
            <p:spPr>
              <a:xfrm>
                <a:off x="1562" y="8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5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5"/>
              <p:cNvSpPr/>
              <p:nvPr/>
            </p:nvSpPr>
            <p:spPr>
              <a:xfrm>
                <a:off x="1630" y="8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5"/>
              <p:cNvSpPr/>
              <p:nvPr/>
            </p:nvSpPr>
            <p:spPr>
              <a:xfrm>
                <a:off x="1664" y="9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5"/>
              <p:cNvSpPr/>
              <p:nvPr/>
            </p:nvSpPr>
            <p:spPr>
              <a:xfrm>
                <a:off x="1698" y="9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5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5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5"/>
              <p:cNvSpPr/>
              <p:nvPr/>
            </p:nvSpPr>
            <p:spPr>
              <a:xfrm>
                <a:off x="1801" y="106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5"/>
              <p:cNvSpPr/>
              <p:nvPr/>
            </p:nvSpPr>
            <p:spPr>
              <a:xfrm>
                <a:off x="1835" y="11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5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5"/>
              <p:cNvSpPr/>
              <p:nvPr/>
            </p:nvSpPr>
            <p:spPr>
              <a:xfrm>
                <a:off x="1194" y="5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5"/>
              <p:cNvSpPr/>
              <p:nvPr/>
            </p:nvSpPr>
            <p:spPr>
              <a:xfrm>
                <a:off x="1228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5"/>
              <p:cNvSpPr/>
              <p:nvPr/>
            </p:nvSpPr>
            <p:spPr>
              <a:xfrm>
                <a:off x="1262" y="5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25"/>
              <p:cNvSpPr/>
              <p:nvPr/>
            </p:nvSpPr>
            <p:spPr>
              <a:xfrm>
                <a:off x="1296" y="6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5"/>
              <p:cNvSpPr/>
              <p:nvPr/>
            </p:nvSpPr>
            <p:spPr>
              <a:xfrm>
                <a:off x="1330" y="6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5"/>
              <p:cNvSpPr/>
              <p:nvPr/>
            </p:nvSpPr>
            <p:spPr>
              <a:xfrm>
                <a:off x="1364" y="6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25"/>
              <p:cNvSpPr/>
              <p:nvPr/>
            </p:nvSpPr>
            <p:spPr>
              <a:xfrm>
                <a:off x="1398" y="7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5"/>
              <p:cNvSpPr/>
              <p:nvPr/>
            </p:nvSpPr>
            <p:spPr>
              <a:xfrm>
                <a:off x="1432" y="7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5"/>
              <p:cNvSpPr/>
              <p:nvPr/>
            </p:nvSpPr>
            <p:spPr>
              <a:xfrm>
                <a:off x="1466" y="7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5"/>
              <p:cNvSpPr/>
              <p:nvPr/>
            </p:nvSpPr>
            <p:spPr>
              <a:xfrm>
                <a:off x="1500" y="8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25"/>
              <p:cNvSpPr/>
              <p:nvPr/>
            </p:nvSpPr>
            <p:spPr>
              <a:xfrm>
                <a:off x="1534" y="8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5"/>
              <p:cNvSpPr/>
              <p:nvPr/>
            </p:nvSpPr>
            <p:spPr>
              <a:xfrm>
                <a:off x="1568" y="8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5"/>
              <p:cNvSpPr/>
              <p:nvPr/>
            </p:nvSpPr>
            <p:spPr>
              <a:xfrm>
                <a:off x="1603" y="9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5"/>
              <p:cNvSpPr/>
              <p:nvPr/>
            </p:nvSpPr>
            <p:spPr>
              <a:xfrm>
                <a:off x="1637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5"/>
              <p:cNvSpPr/>
              <p:nvPr/>
            </p:nvSpPr>
            <p:spPr>
              <a:xfrm>
                <a:off x="1671" y="9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5"/>
              <p:cNvSpPr/>
              <p:nvPr/>
            </p:nvSpPr>
            <p:spPr>
              <a:xfrm>
                <a:off x="1705" y="10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5"/>
              <p:cNvSpPr/>
              <p:nvPr/>
            </p:nvSpPr>
            <p:spPr>
              <a:xfrm>
                <a:off x="1739" y="10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5"/>
              <p:cNvSpPr/>
              <p:nvPr/>
            </p:nvSpPr>
            <p:spPr>
              <a:xfrm>
                <a:off x="1773" y="10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5"/>
              <p:cNvSpPr/>
              <p:nvPr/>
            </p:nvSpPr>
            <p:spPr>
              <a:xfrm>
                <a:off x="1807" y="11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5"/>
              <p:cNvSpPr/>
              <p:nvPr/>
            </p:nvSpPr>
            <p:spPr>
              <a:xfrm>
                <a:off x="1841" y="11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5"/>
              <p:cNvSpPr/>
              <p:nvPr/>
            </p:nvSpPr>
            <p:spPr>
              <a:xfrm>
                <a:off x="1166" y="5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5"/>
              <p:cNvSpPr/>
              <p:nvPr/>
            </p:nvSpPr>
            <p:spPr>
              <a:xfrm>
                <a:off x="1200" y="5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5"/>
              <p:cNvSpPr/>
              <p:nvPr/>
            </p:nvSpPr>
            <p:spPr>
              <a:xfrm>
                <a:off x="1234" y="6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5"/>
              <p:cNvSpPr/>
              <p:nvPr/>
            </p:nvSpPr>
            <p:spPr>
              <a:xfrm>
                <a:off x="1268" y="64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25"/>
              <p:cNvSpPr/>
              <p:nvPr/>
            </p:nvSpPr>
            <p:spPr>
              <a:xfrm>
                <a:off x="1302" y="6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5"/>
              <p:cNvSpPr/>
              <p:nvPr/>
            </p:nvSpPr>
            <p:spPr>
              <a:xfrm>
                <a:off x="1336" y="7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25"/>
              <p:cNvSpPr/>
              <p:nvPr/>
            </p:nvSpPr>
            <p:spPr>
              <a:xfrm>
                <a:off x="1371" y="7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25"/>
              <p:cNvSpPr/>
              <p:nvPr/>
            </p:nvSpPr>
            <p:spPr>
              <a:xfrm>
                <a:off x="1405" y="78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25"/>
              <p:cNvSpPr/>
              <p:nvPr/>
            </p:nvSpPr>
            <p:spPr>
              <a:xfrm>
                <a:off x="1439" y="8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25"/>
              <p:cNvSpPr/>
              <p:nvPr/>
            </p:nvSpPr>
            <p:spPr>
              <a:xfrm>
                <a:off x="1473" y="8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25"/>
              <p:cNvSpPr/>
              <p:nvPr/>
            </p:nvSpPr>
            <p:spPr>
              <a:xfrm>
                <a:off x="1507" y="8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25"/>
              <p:cNvSpPr/>
              <p:nvPr/>
            </p:nvSpPr>
            <p:spPr>
              <a:xfrm>
                <a:off x="1541" y="9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25"/>
              <p:cNvSpPr/>
              <p:nvPr/>
            </p:nvSpPr>
            <p:spPr>
              <a:xfrm>
                <a:off x="1575" y="9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25"/>
              <p:cNvSpPr/>
              <p:nvPr/>
            </p:nvSpPr>
            <p:spPr>
              <a:xfrm>
                <a:off x="1609" y="9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25"/>
              <p:cNvSpPr/>
              <p:nvPr/>
            </p:nvSpPr>
            <p:spPr>
              <a:xfrm>
                <a:off x="1643" y="10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25"/>
              <p:cNvSpPr/>
              <p:nvPr/>
            </p:nvSpPr>
            <p:spPr>
              <a:xfrm>
                <a:off x="1677" y="10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25"/>
              <p:cNvSpPr/>
              <p:nvPr/>
            </p:nvSpPr>
            <p:spPr>
              <a:xfrm>
                <a:off x="1711" y="10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25"/>
              <p:cNvSpPr/>
              <p:nvPr/>
            </p:nvSpPr>
            <p:spPr>
              <a:xfrm>
                <a:off x="1745" y="11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25"/>
              <p:cNvSpPr/>
              <p:nvPr/>
            </p:nvSpPr>
            <p:spPr>
              <a:xfrm>
                <a:off x="1779" y="11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25"/>
              <p:cNvSpPr/>
              <p:nvPr/>
            </p:nvSpPr>
            <p:spPr>
              <a:xfrm>
                <a:off x="1813" y="11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7" name="Google Shape;1977;p25"/>
            <p:cNvSpPr/>
            <p:nvPr/>
          </p:nvSpPr>
          <p:spPr>
            <a:xfrm>
              <a:off x="565757" y="908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621319" y="962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675294" y="10160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29269" y="10699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783244" y="11239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837219" y="11779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891194" y="12319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945169" y="12858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999144" y="13398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1053119" y="13938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1107094" y="14478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1161069" y="1501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1215044" y="1555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1269019" y="1609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1322994" y="1663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1376969" y="1717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1430944" y="1771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1484919" y="1825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1538894" y="18796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1592869" y="1933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522894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576869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0844" y="10588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684819" y="11128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738794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92769" y="1222375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46744" y="12763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900719" y="13303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954694" y="1384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1008669" y="1438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1062644" y="1492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1116619" y="1546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1170594" y="1600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1224569" y="1654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1278544" y="1708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1332519" y="1762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1386494" y="18161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1440469" y="1870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1494444" y="1924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1550007" y="1978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478444" y="9953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532419" y="10493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640369" y="11572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694344" y="12112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748319" y="12652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802294" y="13192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856269" y="13731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910244" y="14271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964219" y="14811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1018194" y="15367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1072169" y="1590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1126144" y="1644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1180119" y="1698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1235682" y="17526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1289657" y="1806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1343632" y="18605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1397607" y="19145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1451582" y="19685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1505557" y="20224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7" name="Google Shape;2037;p25"/>
          <p:cNvGrpSpPr/>
          <p:nvPr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</p:grpSpPr>
        <p:sp>
          <p:nvSpPr>
            <p:cNvPr id="2038" name="Google Shape;2038;p25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6705340" y="1047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6651365" y="1101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6597390" y="1155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5"/>
            <p:cNvSpPr/>
            <p:nvPr/>
          </p:nvSpPr>
          <p:spPr>
            <a:xfrm>
              <a:off x="6545003" y="120967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6491028" y="126365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6437053" y="13160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6383078" y="13700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6329103" y="14239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6275128" y="14779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6222740" y="15319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6168765" y="15859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6114790" y="1638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6060815" y="1692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6006840" y="1746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5952865" y="1800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5792528" y="19605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5738553" y="20145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6714865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6662478" y="100488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6500553" y="1165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6446578" y="1219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6392603" y="1273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6340215" y="13271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6286240" y="13795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6178290" y="14874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6124315" y="1541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6070340" y="1595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6016365" y="16494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5963978" y="17018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5910003" y="1755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5"/>
            <p:cNvSpPr/>
            <p:nvPr/>
          </p:nvSpPr>
          <p:spPr>
            <a:xfrm>
              <a:off x="5856028" y="1809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5"/>
            <p:cNvSpPr/>
            <p:nvPr/>
          </p:nvSpPr>
          <p:spPr>
            <a:xfrm>
              <a:off x="5802053" y="1863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5"/>
            <p:cNvSpPr/>
            <p:nvPr/>
          </p:nvSpPr>
          <p:spPr>
            <a:xfrm>
              <a:off x="5748078" y="1917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5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6672003" y="906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6618028" y="960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6456103" y="1120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6403715" y="117475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6349740" y="1228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6295765" y="1282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5"/>
            <p:cNvSpPr/>
            <p:nvPr/>
          </p:nvSpPr>
          <p:spPr>
            <a:xfrm>
              <a:off x="6241790" y="1336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7" name="Google Shape;2087;p25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088" name="Google Shape;2088;p25"/>
              <p:cNvSpPr/>
              <p:nvPr/>
            </p:nvSpPr>
            <p:spPr>
              <a:xfrm>
                <a:off x="4289" y="87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5"/>
              <p:cNvSpPr/>
              <p:nvPr/>
            </p:nvSpPr>
            <p:spPr>
              <a:xfrm>
                <a:off x="4255" y="91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5"/>
              <p:cNvSpPr/>
              <p:nvPr/>
            </p:nvSpPr>
            <p:spPr>
              <a:xfrm>
                <a:off x="4222" y="94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5"/>
              <p:cNvSpPr/>
              <p:nvPr/>
            </p:nvSpPr>
            <p:spPr>
              <a:xfrm>
                <a:off x="4188" y="9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5"/>
              <p:cNvSpPr/>
              <p:nvPr/>
            </p:nvSpPr>
            <p:spPr>
              <a:xfrm>
                <a:off x="4154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5"/>
              <p:cNvSpPr/>
              <p:nvPr/>
            </p:nvSpPr>
            <p:spPr>
              <a:xfrm>
                <a:off x="412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5"/>
              <p:cNvSpPr/>
              <p:nvPr/>
            </p:nvSpPr>
            <p:spPr>
              <a:xfrm>
                <a:off x="4086" y="107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5"/>
              <p:cNvSpPr/>
              <p:nvPr/>
            </p:nvSpPr>
            <p:spPr>
              <a:xfrm>
                <a:off x="4052" y="111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5"/>
              <p:cNvSpPr/>
              <p:nvPr/>
            </p:nvSpPr>
            <p:spPr>
              <a:xfrm>
                <a:off x="4019" y="114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5"/>
              <p:cNvSpPr/>
              <p:nvPr/>
            </p:nvSpPr>
            <p:spPr>
              <a:xfrm>
                <a:off x="3985" y="11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5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5"/>
              <p:cNvSpPr/>
              <p:nvPr/>
            </p:nvSpPr>
            <p:spPr>
              <a:xfrm>
                <a:off x="4566" y="54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5"/>
              <p:cNvSpPr/>
              <p:nvPr/>
            </p:nvSpPr>
            <p:spPr>
              <a:xfrm>
                <a:off x="4532" y="5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5"/>
              <p:cNvSpPr/>
              <p:nvPr/>
            </p:nvSpPr>
            <p:spPr>
              <a:xfrm>
                <a:off x="4498" y="6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5"/>
              <p:cNvSpPr/>
              <p:nvPr/>
            </p:nvSpPr>
            <p:spPr>
              <a:xfrm>
                <a:off x="4465" y="6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5"/>
              <p:cNvSpPr/>
              <p:nvPr/>
            </p:nvSpPr>
            <p:spPr>
              <a:xfrm>
                <a:off x="4431" y="6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25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25"/>
              <p:cNvSpPr/>
              <p:nvPr/>
            </p:nvSpPr>
            <p:spPr>
              <a:xfrm>
                <a:off x="4363" y="74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25"/>
              <p:cNvSpPr/>
              <p:nvPr/>
            </p:nvSpPr>
            <p:spPr>
              <a:xfrm>
                <a:off x="4329" y="7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25"/>
              <p:cNvSpPr/>
              <p:nvPr/>
            </p:nvSpPr>
            <p:spPr>
              <a:xfrm>
                <a:off x="4295" y="8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5"/>
              <p:cNvSpPr/>
              <p:nvPr/>
            </p:nvSpPr>
            <p:spPr>
              <a:xfrm>
                <a:off x="4262" y="8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5"/>
              <p:cNvSpPr/>
              <p:nvPr/>
            </p:nvSpPr>
            <p:spPr>
              <a:xfrm>
                <a:off x="4228" y="88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5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5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5"/>
              <p:cNvSpPr/>
              <p:nvPr/>
            </p:nvSpPr>
            <p:spPr>
              <a:xfrm>
                <a:off x="4126" y="9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5"/>
              <p:cNvSpPr/>
              <p:nvPr/>
            </p:nvSpPr>
            <p:spPr>
              <a:xfrm>
                <a:off x="4092" y="10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5"/>
              <p:cNvSpPr/>
              <p:nvPr/>
            </p:nvSpPr>
            <p:spPr>
              <a:xfrm>
                <a:off x="4059" y="105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25"/>
              <p:cNvSpPr/>
              <p:nvPr/>
            </p:nvSpPr>
            <p:spPr>
              <a:xfrm>
                <a:off x="4025" y="10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25"/>
              <p:cNvSpPr/>
              <p:nvPr/>
            </p:nvSpPr>
            <p:spPr>
              <a:xfrm>
                <a:off x="3991" y="11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25"/>
              <p:cNvSpPr/>
              <p:nvPr/>
            </p:nvSpPr>
            <p:spPr>
              <a:xfrm>
                <a:off x="3957" y="115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5"/>
              <p:cNvSpPr/>
              <p:nvPr/>
            </p:nvSpPr>
            <p:spPr>
              <a:xfrm>
                <a:off x="3923" y="11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5"/>
              <p:cNvSpPr/>
              <p:nvPr/>
            </p:nvSpPr>
            <p:spPr>
              <a:xfrm>
                <a:off x="4539" y="51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25"/>
              <p:cNvSpPr/>
              <p:nvPr/>
            </p:nvSpPr>
            <p:spPr>
              <a:xfrm>
                <a:off x="4505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25"/>
              <p:cNvSpPr/>
              <p:nvPr/>
            </p:nvSpPr>
            <p:spPr>
              <a:xfrm>
                <a:off x="4471" y="5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25"/>
              <p:cNvSpPr/>
              <p:nvPr/>
            </p:nvSpPr>
            <p:spPr>
              <a:xfrm>
                <a:off x="4437" y="6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25"/>
              <p:cNvSpPr/>
              <p:nvPr/>
            </p:nvSpPr>
            <p:spPr>
              <a:xfrm>
                <a:off x="4403" y="6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25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5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25"/>
              <p:cNvSpPr/>
              <p:nvPr/>
            </p:nvSpPr>
            <p:spPr>
              <a:xfrm>
                <a:off x="4302" y="7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25"/>
              <p:cNvSpPr/>
              <p:nvPr/>
            </p:nvSpPr>
            <p:spPr>
              <a:xfrm>
                <a:off x="4268" y="78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25"/>
              <p:cNvSpPr/>
              <p:nvPr/>
            </p:nvSpPr>
            <p:spPr>
              <a:xfrm>
                <a:off x="4234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25"/>
              <p:cNvSpPr/>
              <p:nvPr/>
            </p:nvSpPr>
            <p:spPr>
              <a:xfrm>
                <a:off x="4200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25"/>
              <p:cNvSpPr/>
              <p:nvPr/>
            </p:nvSpPr>
            <p:spPr>
              <a:xfrm>
                <a:off x="4166" y="8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25"/>
              <p:cNvSpPr/>
              <p:nvPr/>
            </p:nvSpPr>
            <p:spPr>
              <a:xfrm>
                <a:off x="4133" y="92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25"/>
              <p:cNvSpPr/>
              <p:nvPr/>
            </p:nvSpPr>
            <p:spPr>
              <a:xfrm>
                <a:off x="4099" y="95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25"/>
              <p:cNvSpPr/>
              <p:nvPr/>
            </p:nvSpPr>
            <p:spPr>
              <a:xfrm>
                <a:off x="4065" y="99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25"/>
              <p:cNvSpPr/>
              <p:nvPr/>
            </p:nvSpPr>
            <p:spPr>
              <a:xfrm>
                <a:off x="4031" y="102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25"/>
              <p:cNvSpPr/>
              <p:nvPr/>
            </p:nvSpPr>
            <p:spPr>
              <a:xfrm>
                <a:off x="3997" y="10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25"/>
              <p:cNvSpPr/>
              <p:nvPr/>
            </p:nvSpPr>
            <p:spPr>
              <a:xfrm>
                <a:off x="3963" y="10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25"/>
              <p:cNvSpPr/>
              <p:nvPr/>
            </p:nvSpPr>
            <p:spPr>
              <a:xfrm>
                <a:off x="3929" y="11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25"/>
              <p:cNvSpPr/>
              <p:nvPr/>
            </p:nvSpPr>
            <p:spPr>
              <a:xfrm>
                <a:off x="3896" y="115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25"/>
              <p:cNvSpPr/>
              <p:nvPr/>
            </p:nvSpPr>
            <p:spPr>
              <a:xfrm>
                <a:off x="4511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25"/>
              <p:cNvSpPr/>
              <p:nvPr/>
            </p:nvSpPr>
            <p:spPr>
              <a:xfrm>
                <a:off x="4477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5"/>
              <p:cNvSpPr/>
              <p:nvPr/>
            </p:nvSpPr>
            <p:spPr>
              <a:xfrm>
                <a:off x="4443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25"/>
              <p:cNvSpPr/>
              <p:nvPr/>
            </p:nvSpPr>
            <p:spPr>
              <a:xfrm>
                <a:off x="4409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25"/>
              <p:cNvSpPr/>
              <p:nvPr/>
            </p:nvSpPr>
            <p:spPr>
              <a:xfrm>
                <a:off x="4376" y="624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25"/>
              <p:cNvSpPr/>
              <p:nvPr/>
            </p:nvSpPr>
            <p:spPr>
              <a:xfrm>
                <a:off x="4342" y="6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25"/>
              <p:cNvSpPr/>
              <p:nvPr/>
            </p:nvSpPr>
            <p:spPr>
              <a:xfrm>
                <a:off x="4308" y="6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25"/>
              <p:cNvSpPr/>
              <p:nvPr/>
            </p:nvSpPr>
            <p:spPr>
              <a:xfrm>
                <a:off x="4274" y="7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5"/>
              <p:cNvSpPr/>
              <p:nvPr/>
            </p:nvSpPr>
            <p:spPr>
              <a:xfrm>
                <a:off x="4240" y="7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5"/>
              <p:cNvSpPr/>
              <p:nvPr/>
            </p:nvSpPr>
            <p:spPr>
              <a:xfrm>
                <a:off x="4206" y="7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5"/>
              <p:cNvSpPr/>
              <p:nvPr/>
            </p:nvSpPr>
            <p:spPr>
              <a:xfrm>
                <a:off x="4173" y="82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5"/>
              <p:cNvSpPr/>
              <p:nvPr/>
            </p:nvSpPr>
            <p:spPr>
              <a:xfrm>
                <a:off x="4139" y="8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5"/>
              <p:cNvSpPr/>
              <p:nvPr/>
            </p:nvSpPr>
            <p:spPr>
              <a:xfrm>
                <a:off x="41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5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5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25"/>
              <p:cNvSpPr/>
              <p:nvPr/>
            </p:nvSpPr>
            <p:spPr>
              <a:xfrm>
                <a:off x="4003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25"/>
              <p:cNvSpPr/>
              <p:nvPr/>
            </p:nvSpPr>
            <p:spPr>
              <a:xfrm>
                <a:off x="3970" y="103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25"/>
              <p:cNvSpPr/>
              <p:nvPr/>
            </p:nvSpPr>
            <p:spPr>
              <a:xfrm>
                <a:off x="3936" y="106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25"/>
              <p:cNvSpPr/>
              <p:nvPr/>
            </p:nvSpPr>
            <p:spPr>
              <a:xfrm>
                <a:off x="3902" y="10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25"/>
              <p:cNvSpPr/>
              <p:nvPr/>
            </p:nvSpPr>
            <p:spPr>
              <a:xfrm>
                <a:off x="3868" y="11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25"/>
              <p:cNvSpPr/>
              <p:nvPr/>
            </p:nvSpPr>
            <p:spPr>
              <a:xfrm>
                <a:off x="4483" y="4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25"/>
              <p:cNvSpPr/>
              <p:nvPr/>
            </p:nvSpPr>
            <p:spPr>
              <a:xfrm>
                <a:off x="4450" y="49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25"/>
              <p:cNvSpPr/>
              <p:nvPr/>
            </p:nvSpPr>
            <p:spPr>
              <a:xfrm>
                <a:off x="4416" y="52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25"/>
              <p:cNvSpPr/>
              <p:nvPr/>
            </p:nvSpPr>
            <p:spPr>
              <a:xfrm>
                <a:off x="4382" y="5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25"/>
              <p:cNvSpPr/>
              <p:nvPr/>
            </p:nvSpPr>
            <p:spPr>
              <a:xfrm>
                <a:off x="4348" y="5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25"/>
              <p:cNvSpPr/>
              <p:nvPr/>
            </p:nvSpPr>
            <p:spPr>
              <a:xfrm>
                <a:off x="4314" y="6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25"/>
              <p:cNvSpPr/>
              <p:nvPr/>
            </p:nvSpPr>
            <p:spPr>
              <a:xfrm>
                <a:off x="4280" y="6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25"/>
              <p:cNvSpPr/>
              <p:nvPr/>
            </p:nvSpPr>
            <p:spPr>
              <a:xfrm>
                <a:off x="4246" y="69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25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5"/>
              <p:cNvSpPr/>
              <p:nvPr/>
            </p:nvSpPr>
            <p:spPr>
              <a:xfrm>
                <a:off x="4179" y="7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5"/>
              <p:cNvSpPr/>
              <p:nvPr/>
            </p:nvSpPr>
            <p:spPr>
              <a:xfrm>
                <a:off x="4145" y="79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5"/>
              <p:cNvSpPr/>
              <p:nvPr/>
            </p:nvSpPr>
            <p:spPr>
              <a:xfrm>
                <a:off x="4111" y="8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5"/>
              <p:cNvSpPr/>
              <p:nvPr/>
            </p:nvSpPr>
            <p:spPr>
              <a:xfrm>
                <a:off x="4077" y="8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5"/>
              <p:cNvSpPr/>
              <p:nvPr/>
            </p:nvSpPr>
            <p:spPr>
              <a:xfrm>
                <a:off x="4043" y="90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5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5"/>
              <p:cNvSpPr/>
              <p:nvPr/>
            </p:nvSpPr>
            <p:spPr>
              <a:xfrm>
                <a:off x="3976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3942" y="10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3908" y="10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3874" y="1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3840" y="110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4388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4354" y="53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4320" y="5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25"/>
              <p:cNvSpPr/>
              <p:nvPr/>
            </p:nvSpPr>
            <p:spPr>
              <a:xfrm>
                <a:off x="4287" y="60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5"/>
              <p:cNvSpPr/>
              <p:nvPr/>
            </p:nvSpPr>
            <p:spPr>
              <a:xfrm>
                <a:off x="4253" y="6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4219" y="6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4185" y="7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4151" y="73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4117" y="77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4084" y="80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4050" y="83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4016" y="8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982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948" y="94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25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25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25"/>
              <p:cNvSpPr/>
              <p:nvPr/>
            </p:nvSpPr>
            <p:spPr>
              <a:xfrm>
                <a:off x="3847" y="104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5"/>
              <p:cNvSpPr/>
              <p:nvPr/>
            </p:nvSpPr>
            <p:spPr>
              <a:xfrm>
                <a:off x="3813" y="10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5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25"/>
              <p:cNvSpPr/>
              <p:nvPr/>
            </p:nvSpPr>
            <p:spPr>
              <a:xfrm>
                <a:off x="4394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25"/>
              <p:cNvSpPr/>
              <p:nvPr/>
            </p:nvSpPr>
            <p:spPr>
              <a:xfrm>
                <a:off x="4360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25"/>
              <p:cNvSpPr/>
              <p:nvPr/>
            </p:nvSpPr>
            <p:spPr>
              <a:xfrm>
                <a:off x="4327" y="50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25"/>
              <p:cNvSpPr/>
              <p:nvPr/>
            </p:nvSpPr>
            <p:spPr>
              <a:xfrm>
                <a:off x="4293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25"/>
              <p:cNvSpPr/>
              <p:nvPr/>
            </p:nvSpPr>
            <p:spPr>
              <a:xfrm>
                <a:off x="4259" y="57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25"/>
              <p:cNvSpPr/>
              <p:nvPr/>
            </p:nvSpPr>
            <p:spPr>
              <a:xfrm>
                <a:off x="4225" y="60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25"/>
              <p:cNvSpPr/>
              <p:nvPr/>
            </p:nvSpPr>
            <p:spPr>
              <a:xfrm>
                <a:off x="4191" y="64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5"/>
              <p:cNvSpPr/>
              <p:nvPr/>
            </p:nvSpPr>
            <p:spPr>
              <a:xfrm>
                <a:off x="4157" y="6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5"/>
              <p:cNvSpPr/>
              <p:nvPr/>
            </p:nvSpPr>
            <p:spPr>
              <a:xfrm>
                <a:off x="4124" y="71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5"/>
              <p:cNvSpPr/>
              <p:nvPr/>
            </p:nvSpPr>
            <p:spPr>
              <a:xfrm>
                <a:off x="4090" y="7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25"/>
              <p:cNvSpPr/>
              <p:nvPr/>
            </p:nvSpPr>
            <p:spPr>
              <a:xfrm>
                <a:off x="4056" y="7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25"/>
              <p:cNvSpPr/>
              <p:nvPr/>
            </p:nvSpPr>
            <p:spPr>
              <a:xfrm>
                <a:off x="4022" y="81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5"/>
              <p:cNvSpPr/>
              <p:nvPr/>
            </p:nvSpPr>
            <p:spPr>
              <a:xfrm>
                <a:off x="3988" y="8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5"/>
              <p:cNvSpPr/>
              <p:nvPr/>
            </p:nvSpPr>
            <p:spPr>
              <a:xfrm>
                <a:off x="3954" y="8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25"/>
              <p:cNvSpPr/>
              <p:nvPr/>
            </p:nvSpPr>
            <p:spPr>
              <a:xfrm>
                <a:off x="3921" y="91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25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25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25"/>
              <p:cNvSpPr/>
              <p:nvPr/>
            </p:nvSpPr>
            <p:spPr>
              <a:xfrm>
                <a:off x="3819" y="101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25"/>
              <p:cNvSpPr/>
              <p:nvPr/>
            </p:nvSpPr>
            <p:spPr>
              <a:xfrm>
                <a:off x="3785" y="104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25"/>
              <p:cNvSpPr/>
              <p:nvPr/>
            </p:nvSpPr>
            <p:spPr>
              <a:xfrm>
                <a:off x="4401" y="37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25"/>
              <p:cNvSpPr/>
              <p:nvPr/>
            </p:nvSpPr>
            <p:spPr>
              <a:xfrm>
                <a:off x="4367" y="4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25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25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25"/>
              <p:cNvSpPr/>
              <p:nvPr/>
            </p:nvSpPr>
            <p:spPr>
              <a:xfrm>
                <a:off x="4265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25"/>
              <p:cNvSpPr/>
              <p:nvPr/>
            </p:nvSpPr>
            <p:spPr>
              <a:xfrm>
                <a:off x="4231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25"/>
              <p:cNvSpPr/>
              <p:nvPr/>
            </p:nvSpPr>
            <p:spPr>
              <a:xfrm>
                <a:off x="4198" y="58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25"/>
              <p:cNvSpPr/>
              <p:nvPr/>
            </p:nvSpPr>
            <p:spPr>
              <a:xfrm>
                <a:off x="4164" y="61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25"/>
              <p:cNvSpPr/>
              <p:nvPr/>
            </p:nvSpPr>
            <p:spPr>
              <a:xfrm>
                <a:off x="4130" y="64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25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5"/>
              <p:cNvSpPr/>
              <p:nvPr/>
            </p:nvSpPr>
            <p:spPr>
              <a:xfrm>
                <a:off x="4062" y="7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25"/>
              <p:cNvSpPr/>
              <p:nvPr/>
            </p:nvSpPr>
            <p:spPr>
              <a:xfrm>
                <a:off x="4028" y="7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25"/>
              <p:cNvSpPr/>
              <p:nvPr/>
            </p:nvSpPr>
            <p:spPr>
              <a:xfrm>
                <a:off x="3994" y="7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25"/>
              <p:cNvSpPr/>
              <p:nvPr/>
            </p:nvSpPr>
            <p:spPr>
              <a:xfrm>
                <a:off x="3961" y="81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25"/>
              <p:cNvSpPr/>
              <p:nvPr/>
            </p:nvSpPr>
            <p:spPr>
              <a:xfrm>
                <a:off x="3927" y="85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25"/>
              <p:cNvSpPr/>
              <p:nvPr/>
            </p:nvSpPr>
            <p:spPr>
              <a:xfrm>
                <a:off x="3893" y="8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5"/>
              <p:cNvSpPr/>
              <p:nvPr/>
            </p:nvSpPr>
            <p:spPr>
              <a:xfrm>
                <a:off x="3859" y="9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5"/>
              <p:cNvSpPr/>
              <p:nvPr/>
            </p:nvSpPr>
            <p:spPr>
              <a:xfrm>
                <a:off x="3825" y="9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25"/>
              <p:cNvSpPr/>
              <p:nvPr/>
            </p:nvSpPr>
            <p:spPr>
              <a:xfrm>
                <a:off x="3791" y="9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25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25"/>
              <p:cNvSpPr/>
              <p:nvPr/>
            </p:nvSpPr>
            <p:spPr>
              <a:xfrm>
                <a:off x="4373" y="3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25"/>
              <p:cNvSpPr/>
              <p:nvPr/>
            </p:nvSpPr>
            <p:spPr>
              <a:xfrm>
                <a:off x="4339" y="3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25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25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25"/>
              <p:cNvSpPr/>
              <p:nvPr/>
            </p:nvSpPr>
            <p:spPr>
              <a:xfrm>
                <a:off x="4238" y="48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25"/>
              <p:cNvSpPr/>
              <p:nvPr/>
            </p:nvSpPr>
            <p:spPr>
              <a:xfrm>
                <a:off x="4204" y="5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25"/>
              <p:cNvSpPr/>
              <p:nvPr/>
            </p:nvSpPr>
            <p:spPr>
              <a:xfrm>
                <a:off x="4170" y="5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25"/>
              <p:cNvSpPr/>
              <p:nvPr/>
            </p:nvSpPr>
            <p:spPr>
              <a:xfrm>
                <a:off x="4136" y="5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25"/>
              <p:cNvSpPr/>
              <p:nvPr/>
            </p:nvSpPr>
            <p:spPr>
              <a:xfrm>
                <a:off x="4102" y="62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25"/>
              <p:cNvSpPr/>
              <p:nvPr/>
            </p:nvSpPr>
            <p:spPr>
              <a:xfrm>
                <a:off x="4068" y="65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25"/>
              <p:cNvSpPr/>
              <p:nvPr/>
            </p:nvSpPr>
            <p:spPr>
              <a:xfrm>
                <a:off x="4035" y="689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25"/>
              <p:cNvSpPr/>
              <p:nvPr/>
            </p:nvSpPr>
            <p:spPr>
              <a:xfrm>
                <a:off x="4001" y="7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25"/>
              <p:cNvSpPr/>
              <p:nvPr/>
            </p:nvSpPr>
            <p:spPr>
              <a:xfrm>
                <a:off x="3967" y="7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25"/>
              <p:cNvSpPr/>
              <p:nvPr/>
            </p:nvSpPr>
            <p:spPr>
              <a:xfrm>
                <a:off x="3933" y="7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25"/>
              <p:cNvSpPr/>
              <p:nvPr/>
            </p:nvSpPr>
            <p:spPr>
              <a:xfrm>
                <a:off x="3899" y="8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25"/>
              <p:cNvSpPr/>
              <p:nvPr/>
            </p:nvSpPr>
            <p:spPr>
              <a:xfrm>
                <a:off x="3865" y="8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25"/>
              <p:cNvSpPr/>
              <p:nvPr/>
            </p:nvSpPr>
            <p:spPr>
              <a:xfrm>
                <a:off x="3832" y="892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25"/>
              <p:cNvSpPr/>
              <p:nvPr/>
            </p:nvSpPr>
            <p:spPr>
              <a:xfrm>
                <a:off x="3798" y="9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25"/>
              <p:cNvSpPr/>
              <p:nvPr/>
            </p:nvSpPr>
            <p:spPr>
              <a:xfrm>
                <a:off x="3764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25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25"/>
              <p:cNvSpPr/>
              <p:nvPr/>
            </p:nvSpPr>
            <p:spPr>
              <a:xfrm>
                <a:off x="4345" y="3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25"/>
              <p:cNvSpPr/>
              <p:nvPr/>
            </p:nvSpPr>
            <p:spPr>
              <a:xfrm>
                <a:off x="4311" y="3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25"/>
              <p:cNvSpPr/>
              <p:nvPr/>
            </p:nvSpPr>
            <p:spPr>
              <a:xfrm>
                <a:off x="4278" y="39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25"/>
              <p:cNvSpPr/>
              <p:nvPr/>
            </p:nvSpPr>
            <p:spPr>
              <a:xfrm>
                <a:off x="4244" y="4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25"/>
              <p:cNvSpPr/>
              <p:nvPr/>
            </p:nvSpPr>
            <p:spPr>
              <a:xfrm>
                <a:off x="4210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25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25"/>
              <p:cNvSpPr/>
              <p:nvPr/>
            </p:nvSpPr>
            <p:spPr>
              <a:xfrm>
                <a:off x="4142" y="5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4108" y="56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4075" y="59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4041" y="6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4007" y="6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3905" y="76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3872" y="79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3838" y="8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3804" y="8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3770" y="8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3736" y="9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3702" y="96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4318" y="2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4284" y="3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4250" y="3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25"/>
              <p:cNvSpPr/>
              <p:nvPr/>
            </p:nvSpPr>
            <p:spPr>
              <a:xfrm>
                <a:off x="4216" y="39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25"/>
              <p:cNvSpPr/>
              <p:nvPr/>
            </p:nvSpPr>
            <p:spPr>
              <a:xfrm>
                <a:off x="418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4081" y="5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4047" y="5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8" name="Google Shape;2288;p25"/>
            <p:cNvSpPr/>
            <p:nvPr/>
          </p:nvSpPr>
          <p:spPr>
            <a:xfrm>
              <a:off x="5749665" y="9525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5695690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5643303" y="1058863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5589328" y="11128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5535353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5481378" y="12207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5427403" y="127476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5373428" y="1327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5319453" y="1381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5267065" y="14351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5"/>
            <p:cNvSpPr/>
            <p:nvPr/>
          </p:nvSpPr>
          <p:spPr>
            <a:xfrm>
              <a:off x="5213090" y="1489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1" name="Google Shape;2301;p26"/>
          <p:cNvSpPr/>
          <p:nvPr/>
        </p:nvSpPr>
        <p:spPr>
          <a:xfrm rot="10800000">
            <a:off x="-605116" y="4164123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2" name="Google Shape;2302;p26"/>
          <p:cNvGrpSpPr/>
          <p:nvPr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2303" name="Google Shape;2303;p26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p26"/>
          <p:cNvGrpSpPr/>
          <p:nvPr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</p:grpSpPr>
        <p:sp>
          <p:nvSpPr>
            <p:cNvPr id="2308" name="Google Shape;2308;p26"/>
            <p:cNvSpPr/>
            <p:nvPr/>
          </p:nvSpPr>
          <p:spPr>
            <a:xfrm>
              <a:off x="6760903" y="9953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6705340" y="1047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6651365" y="1101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6597390" y="1155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6545003" y="1209675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6491028" y="126365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6437053" y="13160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6383078" y="13700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6329103" y="14239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6275128" y="14779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6222740" y="15319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6168765" y="15859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6114790" y="1638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6060815" y="1692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6006840" y="1746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5952865" y="1800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5902065" y="1855788"/>
              <a:ext cx="31750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5848090" y="19097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5792528" y="19605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738553" y="20145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6714865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6662478" y="1004888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6610090" y="1058863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6556115" y="1112838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6500553" y="1165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6446578" y="1219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6392603" y="1273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6340215" y="13271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6286240" y="13795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6233853" y="14351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6178290" y="14874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6124315" y="1541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6070340" y="1595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6016365" y="164941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5963978" y="17018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5910003" y="1755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5856028" y="1809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5802053" y="1863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5748078" y="1917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5695690" y="1973263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6672003" y="9064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6618028" y="9604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6565640" y="1016000"/>
              <a:ext cx="33338" cy="3333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6511665" y="1069975"/>
              <a:ext cx="33338" cy="3175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6456103" y="1120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6403715" y="117475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6349740" y="1228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6295765" y="1282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6241790" y="1336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7" name="Google Shape;2357;p26"/>
            <p:cNvGrpSpPr/>
            <p:nvPr/>
          </p:nvGrpSpPr>
          <p:grpSpPr>
            <a:xfrm>
              <a:off x="5255952" y="468313"/>
              <a:ext cx="1408113" cy="1493838"/>
              <a:chOff x="3702" y="295"/>
              <a:chExt cx="887" cy="941"/>
            </a:xfrm>
          </p:grpSpPr>
          <p:sp>
            <p:nvSpPr>
              <p:cNvPr id="2358" name="Google Shape;2358;p26"/>
              <p:cNvSpPr/>
              <p:nvPr/>
            </p:nvSpPr>
            <p:spPr>
              <a:xfrm>
                <a:off x="4289" y="87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26"/>
              <p:cNvSpPr/>
              <p:nvPr/>
            </p:nvSpPr>
            <p:spPr>
              <a:xfrm>
                <a:off x="4255" y="91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26"/>
              <p:cNvSpPr/>
              <p:nvPr/>
            </p:nvSpPr>
            <p:spPr>
              <a:xfrm>
                <a:off x="4222" y="94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26"/>
              <p:cNvSpPr/>
              <p:nvPr/>
            </p:nvSpPr>
            <p:spPr>
              <a:xfrm>
                <a:off x="4188" y="9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26"/>
              <p:cNvSpPr/>
              <p:nvPr/>
            </p:nvSpPr>
            <p:spPr>
              <a:xfrm>
                <a:off x="4154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26"/>
              <p:cNvSpPr/>
              <p:nvPr/>
            </p:nvSpPr>
            <p:spPr>
              <a:xfrm>
                <a:off x="412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26"/>
              <p:cNvSpPr/>
              <p:nvPr/>
            </p:nvSpPr>
            <p:spPr>
              <a:xfrm>
                <a:off x="4086" y="107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26"/>
              <p:cNvSpPr/>
              <p:nvPr/>
            </p:nvSpPr>
            <p:spPr>
              <a:xfrm>
                <a:off x="4052" y="111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26"/>
              <p:cNvSpPr/>
              <p:nvPr/>
            </p:nvSpPr>
            <p:spPr>
              <a:xfrm>
                <a:off x="4019" y="114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26"/>
              <p:cNvSpPr/>
              <p:nvPr/>
            </p:nvSpPr>
            <p:spPr>
              <a:xfrm>
                <a:off x="3985" y="11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26"/>
              <p:cNvSpPr/>
              <p:nvPr/>
            </p:nvSpPr>
            <p:spPr>
              <a:xfrm>
                <a:off x="3952" y="1215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26"/>
              <p:cNvSpPr/>
              <p:nvPr/>
            </p:nvSpPr>
            <p:spPr>
              <a:xfrm>
                <a:off x="4566" y="54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26"/>
              <p:cNvSpPr/>
              <p:nvPr/>
            </p:nvSpPr>
            <p:spPr>
              <a:xfrm>
                <a:off x="4532" y="5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26"/>
              <p:cNvSpPr/>
              <p:nvPr/>
            </p:nvSpPr>
            <p:spPr>
              <a:xfrm>
                <a:off x="4498" y="6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26"/>
              <p:cNvSpPr/>
              <p:nvPr/>
            </p:nvSpPr>
            <p:spPr>
              <a:xfrm>
                <a:off x="4465" y="6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26"/>
              <p:cNvSpPr/>
              <p:nvPr/>
            </p:nvSpPr>
            <p:spPr>
              <a:xfrm>
                <a:off x="4431" y="6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26"/>
              <p:cNvSpPr/>
              <p:nvPr/>
            </p:nvSpPr>
            <p:spPr>
              <a:xfrm>
                <a:off x="4398" y="714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26"/>
              <p:cNvSpPr/>
              <p:nvPr/>
            </p:nvSpPr>
            <p:spPr>
              <a:xfrm>
                <a:off x="4363" y="74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26"/>
              <p:cNvSpPr/>
              <p:nvPr/>
            </p:nvSpPr>
            <p:spPr>
              <a:xfrm>
                <a:off x="4329" y="7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26"/>
              <p:cNvSpPr/>
              <p:nvPr/>
            </p:nvSpPr>
            <p:spPr>
              <a:xfrm>
                <a:off x="4295" y="8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26"/>
              <p:cNvSpPr/>
              <p:nvPr/>
            </p:nvSpPr>
            <p:spPr>
              <a:xfrm>
                <a:off x="4262" y="8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26"/>
              <p:cNvSpPr/>
              <p:nvPr/>
            </p:nvSpPr>
            <p:spPr>
              <a:xfrm>
                <a:off x="4228" y="88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26"/>
              <p:cNvSpPr/>
              <p:nvPr/>
            </p:nvSpPr>
            <p:spPr>
              <a:xfrm>
                <a:off x="4195" y="917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26"/>
              <p:cNvSpPr/>
              <p:nvPr/>
            </p:nvSpPr>
            <p:spPr>
              <a:xfrm>
                <a:off x="4161" y="951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26"/>
              <p:cNvSpPr/>
              <p:nvPr/>
            </p:nvSpPr>
            <p:spPr>
              <a:xfrm>
                <a:off x="4126" y="9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6"/>
              <p:cNvSpPr/>
              <p:nvPr/>
            </p:nvSpPr>
            <p:spPr>
              <a:xfrm>
                <a:off x="4092" y="10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6"/>
              <p:cNvSpPr/>
              <p:nvPr/>
            </p:nvSpPr>
            <p:spPr>
              <a:xfrm>
                <a:off x="4059" y="105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6"/>
              <p:cNvSpPr/>
              <p:nvPr/>
            </p:nvSpPr>
            <p:spPr>
              <a:xfrm>
                <a:off x="4025" y="10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6"/>
              <p:cNvSpPr/>
              <p:nvPr/>
            </p:nvSpPr>
            <p:spPr>
              <a:xfrm>
                <a:off x="3991" y="11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6"/>
              <p:cNvSpPr/>
              <p:nvPr/>
            </p:nvSpPr>
            <p:spPr>
              <a:xfrm>
                <a:off x="3957" y="115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26"/>
              <p:cNvSpPr/>
              <p:nvPr/>
            </p:nvSpPr>
            <p:spPr>
              <a:xfrm>
                <a:off x="3923" y="11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26"/>
              <p:cNvSpPr/>
              <p:nvPr/>
            </p:nvSpPr>
            <p:spPr>
              <a:xfrm>
                <a:off x="4539" y="51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26"/>
              <p:cNvSpPr/>
              <p:nvPr/>
            </p:nvSpPr>
            <p:spPr>
              <a:xfrm>
                <a:off x="4505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26"/>
              <p:cNvSpPr/>
              <p:nvPr/>
            </p:nvSpPr>
            <p:spPr>
              <a:xfrm>
                <a:off x="4471" y="5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26"/>
              <p:cNvSpPr/>
              <p:nvPr/>
            </p:nvSpPr>
            <p:spPr>
              <a:xfrm>
                <a:off x="4437" y="61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26"/>
              <p:cNvSpPr/>
              <p:nvPr/>
            </p:nvSpPr>
            <p:spPr>
              <a:xfrm>
                <a:off x="4403" y="6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26"/>
              <p:cNvSpPr/>
              <p:nvPr/>
            </p:nvSpPr>
            <p:spPr>
              <a:xfrm>
                <a:off x="4370" y="68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26"/>
              <p:cNvSpPr/>
              <p:nvPr/>
            </p:nvSpPr>
            <p:spPr>
              <a:xfrm>
                <a:off x="4337" y="720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26"/>
              <p:cNvSpPr/>
              <p:nvPr/>
            </p:nvSpPr>
            <p:spPr>
              <a:xfrm>
                <a:off x="4302" y="7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26"/>
              <p:cNvSpPr/>
              <p:nvPr/>
            </p:nvSpPr>
            <p:spPr>
              <a:xfrm>
                <a:off x="4268" y="78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6"/>
              <p:cNvSpPr/>
              <p:nvPr/>
            </p:nvSpPr>
            <p:spPr>
              <a:xfrm>
                <a:off x="4234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6"/>
              <p:cNvSpPr/>
              <p:nvPr/>
            </p:nvSpPr>
            <p:spPr>
              <a:xfrm>
                <a:off x="4200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26"/>
              <p:cNvSpPr/>
              <p:nvPr/>
            </p:nvSpPr>
            <p:spPr>
              <a:xfrm>
                <a:off x="4166" y="8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26"/>
              <p:cNvSpPr/>
              <p:nvPr/>
            </p:nvSpPr>
            <p:spPr>
              <a:xfrm>
                <a:off x="4133" y="92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26"/>
              <p:cNvSpPr/>
              <p:nvPr/>
            </p:nvSpPr>
            <p:spPr>
              <a:xfrm>
                <a:off x="4099" y="95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26"/>
              <p:cNvSpPr/>
              <p:nvPr/>
            </p:nvSpPr>
            <p:spPr>
              <a:xfrm>
                <a:off x="4065" y="99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26"/>
              <p:cNvSpPr/>
              <p:nvPr/>
            </p:nvSpPr>
            <p:spPr>
              <a:xfrm>
                <a:off x="4031" y="102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26"/>
              <p:cNvSpPr/>
              <p:nvPr/>
            </p:nvSpPr>
            <p:spPr>
              <a:xfrm>
                <a:off x="3997" y="10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26"/>
              <p:cNvSpPr/>
              <p:nvPr/>
            </p:nvSpPr>
            <p:spPr>
              <a:xfrm>
                <a:off x="3963" y="10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26"/>
              <p:cNvSpPr/>
              <p:nvPr/>
            </p:nvSpPr>
            <p:spPr>
              <a:xfrm>
                <a:off x="3929" y="11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26"/>
              <p:cNvSpPr/>
              <p:nvPr/>
            </p:nvSpPr>
            <p:spPr>
              <a:xfrm>
                <a:off x="3896" y="115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26"/>
              <p:cNvSpPr/>
              <p:nvPr/>
            </p:nvSpPr>
            <p:spPr>
              <a:xfrm>
                <a:off x="4511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26"/>
              <p:cNvSpPr/>
              <p:nvPr/>
            </p:nvSpPr>
            <p:spPr>
              <a:xfrm>
                <a:off x="4477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6"/>
              <p:cNvSpPr/>
              <p:nvPr/>
            </p:nvSpPr>
            <p:spPr>
              <a:xfrm>
                <a:off x="4443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26"/>
              <p:cNvSpPr/>
              <p:nvPr/>
            </p:nvSpPr>
            <p:spPr>
              <a:xfrm>
                <a:off x="4409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26"/>
              <p:cNvSpPr/>
              <p:nvPr/>
            </p:nvSpPr>
            <p:spPr>
              <a:xfrm>
                <a:off x="4376" y="624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26"/>
              <p:cNvSpPr/>
              <p:nvPr/>
            </p:nvSpPr>
            <p:spPr>
              <a:xfrm>
                <a:off x="4342" y="6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26"/>
              <p:cNvSpPr/>
              <p:nvPr/>
            </p:nvSpPr>
            <p:spPr>
              <a:xfrm>
                <a:off x="4308" y="6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26"/>
              <p:cNvSpPr/>
              <p:nvPr/>
            </p:nvSpPr>
            <p:spPr>
              <a:xfrm>
                <a:off x="4274" y="72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4240" y="7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4206" y="7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4173" y="827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4139" y="8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41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4072" y="92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038" y="96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003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3970" y="103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3936" y="106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3902" y="10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868" y="11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4483" y="46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450" y="49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416" y="52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4382" y="5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48" y="5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314" y="6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4280" y="6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4246" y="69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214" y="73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179" y="7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4145" y="79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4111" y="8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4077" y="8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043" y="90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26"/>
              <p:cNvSpPr/>
              <p:nvPr/>
            </p:nvSpPr>
            <p:spPr>
              <a:xfrm>
                <a:off x="4011" y="93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26"/>
              <p:cNvSpPr/>
              <p:nvPr/>
            </p:nvSpPr>
            <p:spPr>
              <a:xfrm>
                <a:off x="3976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26"/>
              <p:cNvSpPr/>
              <p:nvPr/>
            </p:nvSpPr>
            <p:spPr>
              <a:xfrm>
                <a:off x="3942" y="10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26"/>
              <p:cNvSpPr/>
              <p:nvPr/>
            </p:nvSpPr>
            <p:spPr>
              <a:xfrm>
                <a:off x="3908" y="10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26"/>
              <p:cNvSpPr/>
              <p:nvPr/>
            </p:nvSpPr>
            <p:spPr>
              <a:xfrm>
                <a:off x="3874" y="10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26"/>
              <p:cNvSpPr/>
              <p:nvPr/>
            </p:nvSpPr>
            <p:spPr>
              <a:xfrm>
                <a:off x="3840" y="110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26"/>
              <p:cNvSpPr/>
              <p:nvPr/>
            </p:nvSpPr>
            <p:spPr>
              <a:xfrm>
                <a:off x="4457" y="43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26"/>
              <p:cNvSpPr/>
              <p:nvPr/>
            </p:nvSpPr>
            <p:spPr>
              <a:xfrm>
                <a:off x="4423" y="46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26"/>
              <p:cNvSpPr/>
              <p:nvPr/>
            </p:nvSpPr>
            <p:spPr>
              <a:xfrm>
                <a:off x="4388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26"/>
              <p:cNvSpPr/>
              <p:nvPr/>
            </p:nvSpPr>
            <p:spPr>
              <a:xfrm>
                <a:off x="4354" y="53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26"/>
              <p:cNvSpPr/>
              <p:nvPr/>
            </p:nvSpPr>
            <p:spPr>
              <a:xfrm>
                <a:off x="4320" y="5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26"/>
              <p:cNvSpPr/>
              <p:nvPr/>
            </p:nvSpPr>
            <p:spPr>
              <a:xfrm>
                <a:off x="4287" y="60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26"/>
              <p:cNvSpPr/>
              <p:nvPr/>
            </p:nvSpPr>
            <p:spPr>
              <a:xfrm>
                <a:off x="4253" y="6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26"/>
              <p:cNvSpPr/>
              <p:nvPr/>
            </p:nvSpPr>
            <p:spPr>
              <a:xfrm>
                <a:off x="4219" y="6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26"/>
              <p:cNvSpPr/>
              <p:nvPr/>
            </p:nvSpPr>
            <p:spPr>
              <a:xfrm>
                <a:off x="4185" y="7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26"/>
              <p:cNvSpPr/>
              <p:nvPr/>
            </p:nvSpPr>
            <p:spPr>
              <a:xfrm>
                <a:off x="4151" y="738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26"/>
              <p:cNvSpPr/>
              <p:nvPr/>
            </p:nvSpPr>
            <p:spPr>
              <a:xfrm>
                <a:off x="4117" y="77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26"/>
              <p:cNvSpPr/>
              <p:nvPr/>
            </p:nvSpPr>
            <p:spPr>
              <a:xfrm>
                <a:off x="4084" y="80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26"/>
              <p:cNvSpPr/>
              <p:nvPr/>
            </p:nvSpPr>
            <p:spPr>
              <a:xfrm>
                <a:off x="4050" y="839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26"/>
              <p:cNvSpPr/>
              <p:nvPr/>
            </p:nvSpPr>
            <p:spPr>
              <a:xfrm>
                <a:off x="4016" y="8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26"/>
              <p:cNvSpPr/>
              <p:nvPr/>
            </p:nvSpPr>
            <p:spPr>
              <a:xfrm>
                <a:off x="3982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26"/>
              <p:cNvSpPr/>
              <p:nvPr/>
            </p:nvSpPr>
            <p:spPr>
              <a:xfrm>
                <a:off x="3948" y="941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26"/>
              <p:cNvSpPr/>
              <p:nvPr/>
            </p:nvSpPr>
            <p:spPr>
              <a:xfrm>
                <a:off x="3915" y="976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26"/>
              <p:cNvSpPr/>
              <p:nvPr/>
            </p:nvSpPr>
            <p:spPr>
              <a:xfrm>
                <a:off x="3882" y="100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26"/>
              <p:cNvSpPr/>
              <p:nvPr/>
            </p:nvSpPr>
            <p:spPr>
              <a:xfrm>
                <a:off x="3847" y="104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26"/>
              <p:cNvSpPr/>
              <p:nvPr/>
            </p:nvSpPr>
            <p:spPr>
              <a:xfrm>
                <a:off x="3813" y="10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26"/>
              <p:cNvSpPr/>
              <p:nvPr/>
            </p:nvSpPr>
            <p:spPr>
              <a:xfrm>
                <a:off x="4429" y="40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26"/>
              <p:cNvSpPr/>
              <p:nvPr/>
            </p:nvSpPr>
            <p:spPr>
              <a:xfrm>
                <a:off x="4394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26"/>
              <p:cNvSpPr/>
              <p:nvPr/>
            </p:nvSpPr>
            <p:spPr>
              <a:xfrm>
                <a:off x="4360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26"/>
              <p:cNvSpPr/>
              <p:nvPr/>
            </p:nvSpPr>
            <p:spPr>
              <a:xfrm>
                <a:off x="4327" y="50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26"/>
              <p:cNvSpPr/>
              <p:nvPr/>
            </p:nvSpPr>
            <p:spPr>
              <a:xfrm>
                <a:off x="4293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26"/>
              <p:cNvSpPr/>
              <p:nvPr/>
            </p:nvSpPr>
            <p:spPr>
              <a:xfrm>
                <a:off x="4259" y="57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26"/>
              <p:cNvSpPr/>
              <p:nvPr/>
            </p:nvSpPr>
            <p:spPr>
              <a:xfrm>
                <a:off x="4225" y="60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26"/>
              <p:cNvSpPr/>
              <p:nvPr/>
            </p:nvSpPr>
            <p:spPr>
              <a:xfrm>
                <a:off x="4191" y="64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26"/>
              <p:cNvSpPr/>
              <p:nvPr/>
            </p:nvSpPr>
            <p:spPr>
              <a:xfrm>
                <a:off x="4157" y="67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26"/>
              <p:cNvSpPr/>
              <p:nvPr/>
            </p:nvSpPr>
            <p:spPr>
              <a:xfrm>
                <a:off x="4124" y="71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26"/>
              <p:cNvSpPr/>
              <p:nvPr/>
            </p:nvSpPr>
            <p:spPr>
              <a:xfrm>
                <a:off x="4090" y="7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26"/>
              <p:cNvSpPr/>
              <p:nvPr/>
            </p:nvSpPr>
            <p:spPr>
              <a:xfrm>
                <a:off x="4056" y="7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26"/>
              <p:cNvSpPr/>
              <p:nvPr/>
            </p:nvSpPr>
            <p:spPr>
              <a:xfrm>
                <a:off x="4022" y="81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26"/>
              <p:cNvSpPr/>
              <p:nvPr/>
            </p:nvSpPr>
            <p:spPr>
              <a:xfrm>
                <a:off x="3988" y="8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26"/>
              <p:cNvSpPr/>
              <p:nvPr/>
            </p:nvSpPr>
            <p:spPr>
              <a:xfrm>
                <a:off x="3954" y="8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26"/>
              <p:cNvSpPr/>
              <p:nvPr/>
            </p:nvSpPr>
            <p:spPr>
              <a:xfrm>
                <a:off x="3921" y="91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26"/>
              <p:cNvSpPr/>
              <p:nvPr/>
            </p:nvSpPr>
            <p:spPr>
              <a:xfrm>
                <a:off x="3888" y="948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26"/>
              <p:cNvSpPr/>
              <p:nvPr/>
            </p:nvSpPr>
            <p:spPr>
              <a:xfrm>
                <a:off x="3854" y="982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26"/>
              <p:cNvSpPr/>
              <p:nvPr/>
            </p:nvSpPr>
            <p:spPr>
              <a:xfrm>
                <a:off x="3819" y="1015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6"/>
              <p:cNvSpPr/>
              <p:nvPr/>
            </p:nvSpPr>
            <p:spPr>
              <a:xfrm>
                <a:off x="3785" y="104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26"/>
              <p:cNvSpPr/>
              <p:nvPr/>
            </p:nvSpPr>
            <p:spPr>
              <a:xfrm>
                <a:off x="4401" y="37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26"/>
              <p:cNvSpPr/>
              <p:nvPr/>
            </p:nvSpPr>
            <p:spPr>
              <a:xfrm>
                <a:off x="4367" y="4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26"/>
              <p:cNvSpPr/>
              <p:nvPr/>
            </p:nvSpPr>
            <p:spPr>
              <a:xfrm>
                <a:off x="4334" y="447"/>
                <a:ext cx="21" cy="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26"/>
              <p:cNvSpPr/>
              <p:nvPr/>
            </p:nvSpPr>
            <p:spPr>
              <a:xfrm>
                <a:off x="4300" y="48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26"/>
              <p:cNvSpPr/>
              <p:nvPr/>
            </p:nvSpPr>
            <p:spPr>
              <a:xfrm>
                <a:off x="4265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26"/>
              <p:cNvSpPr/>
              <p:nvPr/>
            </p:nvSpPr>
            <p:spPr>
              <a:xfrm>
                <a:off x="4231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26"/>
              <p:cNvSpPr/>
              <p:nvPr/>
            </p:nvSpPr>
            <p:spPr>
              <a:xfrm>
                <a:off x="4198" y="581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26"/>
              <p:cNvSpPr/>
              <p:nvPr/>
            </p:nvSpPr>
            <p:spPr>
              <a:xfrm>
                <a:off x="4164" y="61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26"/>
              <p:cNvSpPr/>
              <p:nvPr/>
            </p:nvSpPr>
            <p:spPr>
              <a:xfrm>
                <a:off x="4130" y="64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26"/>
              <p:cNvSpPr/>
              <p:nvPr/>
            </p:nvSpPr>
            <p:spPr>
              <a:xfrm>
                <a:off x="4097" y="68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26"/>
              <p:cNvSpPr/>
              <p:nvPr/>
            </p:nvSpPr>
            <p:spPr>
              <a:xfrm>
                <a:off x="4062" y="7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26"/>
              <p:cNvSpPr/>
              <p:nvPr/>
            </p:nvSpPr>
            <p:spPr>
              <a:xfrm>
                <a:off x="4028" y="7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26"/>
              <p:cNvSpPr/>
              <p:nvPr/>
            </p:nvSpPr>
            <p:spPr>
              <a:xfrm>
                <a:off x="3994" y="7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26"/>
              <p:cNvSpPr/>
              <p:nvPr/>
            </p:nvSpPr>
            <p:spPr>
              <a:xfrm>
                <a:off x="3961" y="81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26"/>
              <p:cNvSpPr/>
              <p:nvPr/>
            </p:nvSpPr>
            <p:spPr>
              <a:xfrm>
                <a:off x="3927" y="85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26"/>
              <p:cNvSpPr/>
              <p:nvPr/>
            </p:nvSpPr>
            <p:spPr>
              <a:xfrm>
                <a:off x="3893" y="88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26"/>
              <p:cNvSpPr/>
              <p:nvPr/>
            </p:nvSpPr>
            <p:spPr>
              <a:xfrm>
                <a:off x="3859" y="9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26"/>
              <p:cNvSpPr/>
              <p:nvPr/>
            </p:nvSpPr>
            <p:spPr>
              <a:xfrm>
                <a:off x="3825" y="9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26"/>
              <p:cNvSpPr/>
              <p:nvPr/>
            </p:nvSpPr>
            <p:spPr>
              <a:xfrm>
                <a:off x="3791" y="9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26"/>
              <p:cNvSpPr/>
              <p:nvPr/>
            </p:nvSpPr>
            <p:spPr>
              <a:xfrm>
                <a:off x="3759" y="1022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26"/>
              <p:cNvSpPr/>
              <p:nvPr/>
            </p:nvSpPr>
            <p:spPr>
              <a:xfrm>
                <a:off x="4373" y="3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26"/>
              <p:cNvSpPr/>
              <p:nvPr/>
            </p:nvSpPr>
            <p:spPr>
              <a:xfrm>
                <a:off x="4339" y="3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26"/>
              <p:cNvSpPr/>
              <p:nvPr/>
            </p:nvSpPr>
            <p:spPr>
              <a:xfrm>
                <a:off x="4306" y="419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26"/>
              <p:cNvSpPr/>
              <p:nvPr/>
            </p:nvSpPr>
            <p:spPr>
              <a:xfrm>
                <a:off x="4272" y="45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26"/>
              <p:cNvSpPr/>
              <p:nvPr/>
            </p:nvSpPr>
            <p:spPr>
              <a:xfrm>
                <a:off x="4238" y="486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26"/>
              <p:cNvSpPr/>
              <p:nvPr/>
            </p:nvSpPr>
            <p:spPr>
              <a:xfrm>
                <a:off x="4204" y="51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26"/>
              <p:cNvSpPr/>
              <p:nvPr/>
            </p:nvSpPr>
            <p:spPr>
              <a:xfrm>
                <a:off x="4170" y="55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26"/>
              <p:cNvSpPr/>
              <p:nvPr/>
            </p:nvSpPr>
            <p:spPr>
              <a:xfrm>
                <a:off x="4136" y="58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26"/>
              <p:cNvSpPr/>
              <p:nvPr/>
            </p:nvSpPr>
            <p:spPr>
              <a:xfrm>
                <a:off x="4102" y="62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26"/>
              <p:cNvSpPr/>
              <p:nvPr/>
            </p:nvSpPr>
            <p:spPr>
              <a:xfrm>
                <a:off x="4068" y="65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6"/>
              <p:cNvSpPr/>
              <p:nvPr/>
            </p:nvSpPr>
            <p:spPr>
              <a:xfrm>
                <a:off x="4035" y="689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6"/>
              <p:cNvSpPr/>
              <p:nvPr/>
            </p:nvSpPr>
            <p:spPr>
              <a:xfrm>
                <a:off x="4001" y="7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6"/>
              <p:cNvSpPr/>
              <p:nvPr/>
            </p:nvSpPr>
            <p:spPr>
              <a:xfrm>
                <a:off x="3967" y="7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26"/>
              <p:cNvSpPr/>
              <p:nvPr/>
            </p:nvSpPr>
            <p:spPr>
              <a:xfrm>
                <a:off x="3933" y="7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26"/>
              <p:cNvSpPr/>
              <p:nvPr/>
            </p:nvSpPr>
            <p:spPr>
              <a:xfrm>
                <a:off x="3899" y="8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26"/>
              <p:cNvSpPr/>
              <p:nvPr/>
            </p:nvSpPr>
            <p:spPr>
              <a:xfrm>
                <a:off x="3865" y="8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26"/>
              <p:cNvSpPr/>
              <p:nvPr/>
            </p:nvSpPr>
            <p:spPr>
              <a:xfrm>
                <a:off x="3832" y="892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26"/>
              <p:cNvSpPr/>
              <p:nvPr/>
            </p:nvSpPr>
            <p:spPr>
              <a:xfrm>
                <a:off x="3798" y="9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6"/>
              <p:cNvSpPr/>
              <p:nvPr/>
            </p:nvSpPr>
            <p:spPr>
              <a:xfrm>
                <a:off x="3764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26"/>
              <p:cNvSpPr/>
              <p:nvPr/>
            </p:nvSpPr>
            <p:spPr>
              <a:xfrm>
                <a:off x="3731" y="994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26"/>
              <p:cNvSpPr/>
              <p:nvPr/>
            </p:nvSpPr>
            <p:spPr>
              <a:xfrm>
                <a:off x="4345" y="3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26"/>
              <p:cNvSpPr/>
              <p:nvPr/>
            </p:nvSpPr>
            <p:spPr>
              <a:xfrm>
                <a:off x="4311" y="3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26"/>
              <p:cNvSpPr/>
              <p:nvPr/>
            </p:nvSpPr>
            <p:spPr>
              <a:xfrm>
                <a:off x="4278" y="390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26"/>
              <p:cNvSpPr/>
              <p:nvPr/>
            </p:nvSpPr>
            <p:spPr>
              <a:xfrm>
                <a:off x="4244" y="4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6"/>
              <p:cNvSpPr/>
              <p:nvPr/>
            </p:nvSpPr>
            <p:spPr>
              <a:xfrm>
                <a:off x="4210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26"/>
              <p:cNvSpPr/>
              <p:nvPr/>
            </p:nvSpPr>
            <p:spPr>
              <a:xfrm>
                <a:off x="4177" y="493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26"/>
              <p:cNvSpPr/>
              <p:nvPr/>
            </p:nvSpPr>
            <p:spPr>
              <a:xfrm>
                <a:off x="4142" y="52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26"/>
              <p:cNvSpPr/>
              <p:nvPr/>
            </p:nvSpPr>
            <p:spPr>
              <a:xfrm>
                <a:off x="4108" y="56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26"/>
              <p:cNvSpPr/>
              <p:nvPr/>
            </p:nvSpPr>
            <p:spPr>
              <a:xfrm>
                <a:off x="4075" y="593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6"/>
              <p:cNvSpPr/>
              <p:nvPr/>
            </p:nvSpPr>
            <p:spPr>
              <a:xfrm>
                <a:off x="4041" y="6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6"/>
              <p:cNvSpPr/>
              <p:nvPr/>
            </p:nvSpPr>
            <p:spPr>
              <a:xfrm>
                <a:off x="4007" y="6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6"/>
              <p:cNvSpPr/>
              <p:nvPr/>
            </p:nvSpPr>
            <p:spPr>
              <a:xfrm>
                <a:off x="3974" y="696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6"/>
              <p:cNvSpPr/>
              <p:nvPr/>
            </p:nvSpPr>
            <p:spPr>
              <a:xfrm>
                <a:off x="3940" y="730"/>
                <a:ext cx="21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26"/>
              <p:cNvSpPr/>
              <p:nvPr/>
            </p:nvSpPr>
            <p:spPr>
              <a:xfrm>
                <a:off x="3905" y="76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26"/>
              <p:cNvSpPr/>
              <p:nvPr/>
            </p:nvSpPr>
            <p:spPr>
              <a:xfrm>
                <a:off x="3872" y="79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26"/>
              <p:cNvSpPr/>
              <p:nvPr/>
            </p:nvSpPr>
            <p:spPr>
              <a:xfrm>
                <a:off x="3838" y="8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26"/>
              <p:cNvSpPr/>
              <p:nvPr/>
            </p:nvSpPr>
            <p:spPr>
              <a:xfrm>
                <a:off x="3804" y="8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26"/>
              <p:cNvSpPr/>
              <p:nvPr/>
            </p:nvSpPr>
            <p:spPr>
              <a:xfrm>
                <a:off x="3770" y="8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26"/>
              <p:cNvSpPr/>
              <p:nvPr/>
            </p:nvSpPr>
            <p:spPr>
              <a:xfrm>
                <a:off x="3736" y="9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26"/>
              <p:cNvSpPr/>
              <p:nvPr/>
            </p:nvSpPr>
            <p:spPr>
              <a:xfrm>
                <a:off x="3702" y="96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26"/>
              <p:cNvSpPr/>
              <p:nvPr/>
            </p:nvSpPr>
            <p:spPr>
              <a:xfrm>
                <a:off x="4318" y="2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26"/>
              <p:cNvSpPr/>
              <p:nvPr/>
            </p:nvSpPr>
            <p:spPr>
              <a:xfrm>
                <a:off x="4284" y="3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26"/>
              <p:cNvSpPr/>
              <p:nvPr/>
            </p:nvSpPr>
            <p:spPr>
              <a:xfrm>
                <a:off x="4250" y="3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26"/>
              <p:cNvSpPr/>
              <p:nvPr/>
            </p:nvSpPr>
            <p:spPr>
              <a:xfrm>
                <a:off x="4216" y="39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26"/>
              <p:cNvSpPr/>
              <p:nvPr/>
            </p:nvSpPr>
            <p:spPr>
              <a:xfrm>
                <a:off x="418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95" extrusionOk="0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26"/>
              <p:cNvSpPr/>
              <p:nvPr/>
            </p:nvSpPr>
            <p:spPr>
              <a:xfrm>
                <a:off x="4150" y="465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26"/>
              <p:cNvSpPr/>
              <p:nvPr/>
            </p:nvSpPr>
            <p:spPr>
              <a:xfrm>
                <a:off x="4116" y="499"/>
                <a:ext cx="20" cy="21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26"/>
              <p:cNvSpPr/>
              <p:nvPr/>
            </p:nvSpPr>
            <p:spPr>
              <a:xfrm>
                <a:off x="4081" y="5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4" extrusionOk="0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26"/>
              <p:cNvSpPr/>
              <p:nvPr/>
            </p:nvSpPr>
            <p:spPr>
              <a:xfrm>
                <a:off x="4047" y="5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95" extrusionOk="0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8" name="Google Shape;2558;p26"/>
            <p:cNvSpPr/>
            <p:nvPr/>
          </p:nvSpPr>
          <p:spPr>
            <a:xfrm>
              <a:off x="5749665" y="9525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5695690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5643303" y="1058863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5589328" y="1112838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5535353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5481378" y="12207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5427403" y="1274763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5373428" y="1327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5319453" y="1381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5267065" y="14351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5213090" y="1489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572" name="Google Shape;2572;p27"/>
          <p:cNvGrpSpPr/>
          <p:nvPr/>
        </p:nvGrpSpPr>
        <p:grpSpPr>
          <a:xfrm>
            <a:off x="7927055" y="-813425"/>
            <a:ext cx="2105344" cy="2105344"/>
            <a:chOff x="478444" y="466725"/>
            <a:chExt cx="1592263" cy="1592263"/>
          </a:xfrm>
        </p:grpSpPr>
        <p:grpSp>
          <p:nvGrpSpPr>
            <p:cNvPr id="2573" name="Google Shape;2573;p27"/>
            <p:cNvGrpSpPr/>
            <p:nvPr/>
          </p:nvGrpSpPr>
          <p:grpSpPr>
            <a:xfrm>
              <a:off x="610206" y="466725"/>
              <a:ext cx="1460501" cy="1460500"/>
              <a:chOff x="1166" y="294"/>
              <a:chExt cx="920" cy="920"/>
            </a:xfrm>
          </p:grpSpPr>
          <p:sp>
            <p:nvSpPr>
              <p:cNvPr id="2574" name="Google Shape;2574;p27"/>
              <p:cNvSpPr/>
              <p:nvPr/>
            </p:nvSpPr>
            <p:spPr>
              <a:xfrm>
                <a:off x="1416" y="2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1450" y="3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1484" y="3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1518" y="3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1552" y="4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1586" y="4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1620" y="4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1655" y="53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1689" y="566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1723" y="6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1757" y="6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27"/>
              <p:cNvSpPr/>
              <p:nvPr/>
            </p:nvSpPr>
            <p:spPr>
              <a:xfrm>
                <a:off x="1791" y="6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7"/>
              <p:cNvSpPr/>
              <p:nvPr/>
            </p:nvSpPr>
            <p:spPr>
              <a:xfrm>
                <a:off x="1825" y="70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1859" y="73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1893" y="77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1927" y="80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1961" y="83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1995" y="87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2029" y="9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2063" y="9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1388" y="3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1423" y="357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1458" y="391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1491" y="424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1525" y="4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1559" y="4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1593" y="5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1627" y="5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1661" y="5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1695" y="6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1729" y="6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1763" y="6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1797" y="73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1831" y="76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1865" y="79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1899" y="83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1933" y="86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1967" y="90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2001" y="93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2035" y="96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1361" y="3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1395" y="38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1430" y="41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1463" y="45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1497" y="486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1531" y="5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1566" y="555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1599" y="5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1633" y="6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1667" y="6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1701" y="6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1735" y="7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1769" y="7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1803" y="7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1837" y="82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1871" y="8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1905" y="8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1939" y="92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1973" y="96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2007" y="99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1333" y="3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1367" y="4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27"/>
              <p:cNvSpPr/>
              <p:nvPr/>
            </p:nvSpPr>
            <p:spPr>
              <a:xfrm>
                <a:off x="1401" y="4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27"/>
              <p:cNvSpPr/>
              <p:nvPr/>
            </p:nvSpPr>
            <p:spPr>
              <a:xfrm>
                <a:off x="1435" y="4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27"/>
              <p:cNvSpPr/>
              <p:nvPr/>
            </p:nvSpPr>
            <p:spPr>
              <a:xfrm>
                <a:off x="1469" y="51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27"/>
              <p:cNvSpPr/>
              <p:nvPr/>
            </p:nvSpPr>
            <p:spPr>
              <a:xfrm>
                <a:off x="1503" y="54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27"/>
              <p:cNvSpPr/>
              <p:nvPr/>
            </p:nvSpPr>
            <p:spPr>
              <a:xfrm>
                <a:off x="1537" y="58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27"/>
              <p:cNvSpPr/>
              <p:nvPr/>
            </p:nvSpPr>
            <p:spPr>
              <a:xfrm>
                <a:off x="1571" y="61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27"/>
              <p:cNvSpPr/>
              <p:nvPr/>
            </p:nvSpPr>
            <p:spPr>
              <a:xfrm>
                <a:off x="1605" y="64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27"/>
              <p:cNvSpPr/>
              <p:nvPr/>
            </p:nvSpPr>
            <p:spPr>
              <a:xfrm>
                <a:off x="1639" y="684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27"/>
              <p:cNvSpPr/>
              <p:nvPr/>
            </p:nvSpPr>
            <p:spPr>
              <a:xfrm>
                <a:off x="1673" y="7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27"/>
              <p:cNvSpPr/>
              <p:nvPr/>
            </p:nvSpPr>
            <p:spPr>
              <a:xfrm>
                <a:off x="1707" y="7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27"/>
              <p:cNvSpPr/>
              <p:nvPr/>
            </p:nvSpPr>
            <p:spPr>
              <a:xfrm>
                <a:off x="1741" y="7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27"/>
              <p:cNvSpPr/>
              <p:nvPr/>
            </p:nvSpPr>
            <p:spPr>
              <a:xfrm>
                <a:off x="1775" y="8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27"/>
              <p:cNvSpPr/>
              <p:nvPr/>
            </p:nvSpPr>
            <p:spPr>
              <a:xfrm>
                <a:off x="1809" y="8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27"/>
              <p:cNvSpPr/>
              <p:nvPr/>
            </p:nvSpPr>
            <p:spPr>
              <a:xfrm>
                <a:off x="1844" y="88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27"/>
              <p:cNvSpPr/>
              <p:nvPr/>
            </p:nvSpPr>
            <p:spPr>
              <a:xfrm>
                <a:off x="1878" y="9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27"/>
              <p:cNvSpPr/>
              <p:nvPr/>
            </p:nvSpPr>
            <p:spPr>
              <a:xfrm>
                <a:off x="1912" y="9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27"/>
              <p:cNvSpPr/>
              <p:nvPr/>
            </p:nvSpPr>
            <p:spPr>
              <a:xfrm>
                <a:off x="1946" y="9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27"/>
              <p:cNvSpPr/>
              <p:nvPr/>
            </p:nvSpPr>
            <p:spPr>
              <a:xfrm>
                <a:off x="1980" y="10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27"/>
              <p:cNvSpPr/>
              <p:nvPr/>
            </p:nvSpPr>
            <p:spPr>
              <a:xfrm>
                <a:off x="1305" y="40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27"/>
              <p:cNvSpPr/>
              <p:nvPr/>
            </p:nvSpPr>
            <p:spPr>
              <a:xfrm>
                <a:off x="1339" y="4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27"/>
              <p:cNvSpPr/>
              <p:nvPr/>
            </p:nvSpPr>
            <p:spPr>
              <a:xfrm>
                <a:off x="1373" y="4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27"/>
              <p:cNvSpPr/>
              <p:nvPr/>
            </p:nvSpPr>
            <p:spPr>
              <a:xfrm>
                <a:off x="1407" y="50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27"/>
              <p:cNvSpPr/>
              <p:nvPr/>
            </p:nvSpPr>
            <p:spPr>
              <a:xfrm>
                <a:off x="1441" y="54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27"/>
              <p:cNvSpPr/>
              <p:nvPr/>
            </p:nvSpPr>
            <p:spPr>
              <a:xfrm>
                <a:off x="1475" y="5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27"/>
              <p:cNvSpPr/>
              <p:nvPr/>
            </p:nvSpPr>
            <p:spPr>
              <a:xfrm>
                <a:off x="1509" y="6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27"/>
              <p:cNvSpPr/>
              <p:nvPr/>
            </p:nvSpPr>
            <p:spPr>
              <a:xfrm>
                <a:off x="1543" y="64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27"/>
              <p:cNvSpPr/>
              <p:nvPr/>
            </p:nvSpPr>
            <p:spPr>
              <a:xfrm>
                <a:off x="1577" y="67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27"/>
              <p:cNvSpPr/>
              <p:nvPr/>
            </p:nvSpPr>
            <p:spPr>
              <a:xfrm>
                <a:off x="1611" y="7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27"/>
              <p:cNvSpPr/>
              <p:nvPr/>
            </p:nvSpPr>
            <p:spPr>
              <a:xfrm>
                <a:off x="1646" y="745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27"/>
              <p:cNvSpPr/>
              <p:nvPr/>
            </p:nvSpPr>
            <p:spPr>
              <a:xfrm>
                <a:off x="1680" y="77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27"/>
              <p:cNvSpPr/>
              <p:nvPr/>
            </p:nvSpPr>
            <p:spPr>
              <a:xfrm>
                <a:off x="1715" y="81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27"/>
              <p:cNvSpPr/>
              <p:nvPr/>
            </p:nvSpPr>
            <p:spPr>
              <a:xfrm>
                <a:off x="1749" y="84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27"/>
              <p:cNvSpPr/>
              <p:nvPr/>
            </p:nvSpPr>
            <p:spPr>
              <a:xfrm>
                <a:off x="1782" y="882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27"/>
              <p:cNvSpPr/>
              <p:nvPr/>
            </p:nvSpPr>
            <p:spPr>
              <a:xfrm>
                <a:off x="1816" y="9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27"/>
              <p:cNvSpPr/>
              <p:nvPr/>
            </p:nvSpPr>
            <p:spPr>
              <a:xfrm>
                <a:off x="1850" y="9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27"/>
              <p:cNvSpPr/>
              <p:nvPr/>
            </p:nvSpPr>
            <p:spPr>
              <a:xfrm>
                <a:off x="1884" y="9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27"/>
              <p:cNvSpPr/>
              <p:nvPr/>
            </p:nvSpPr>
            <p:spPr>
              <a:xfrm>
                <a:off x="1918" y="10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27"/>
              <p:cNvSpPr/>
              <p:nvPr/>
            </p:nvSpPr>
            <p:spPr>
              <a:xfrm>
                <a:off x="1952" y="10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27"/>
              <p:cNvSpPr/>
              <p:nvPr/>
            </p:nvSpPr>
            <p:spPr>
              <a:xfrm>
                <a:off x="1277" y="43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27"/>
              <p:cNvSpPr/>
              <p:nvPr/>
            </p:nvSpPr>
            <p:spPr>
              <a:xfrm>
                <a:off x="1311" y="4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27"/>
              <p:cNvSpPr/>
              <p:nvPr/>
            </p:nvSpPr>
            <p:spPr>
              <a:xfrm>
                <a:off x="1345" y="5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27"/>
              <p:cNvSpPr/>
              <p:nvPr/>
            </p:nvSpPr>
            <p:spPr>
              <a:xfrm>
                <a:off x="1380" y="5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27"/>
              <p:cNvSpPr/>
              <p:nvPr/>
            </p:nvSpPr>
            <p:spPr>
              <a:xfrm>
                <a:off x="1415" y="570"/>
                <a:ext cx="20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27"/>
              <p:cNvSpPr/>
              <p:nvPr/>
            </p:nvSpPr>
            <p:spPr>
              <a:xfrm>
                <a:off x="1448" y="6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27"/>
              <p:cNvSpPr/>
              <p:nvPr/>
            </p:nvSpPr>
            <p:spPr>
              <a:xfrm>
                <a:off x="1482" y="6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27"/>
              <p:cNvSpPr/>
              <p:nvPr/>
            </p:nvSpPr>
            <p:spPr>
              <a:xfrm>
                <a:off x="1517" y="6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27"/>
              <p:cNvSpPr/>
              <p:nvPr/>
            </p:nvSpPr>
            <p:spPr>
              <a:xfrm>
                <a:off x="1551" y="7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27"/>
              <p:cNvSpPr/>
              <p:nvPr/>
            </p:nvSpPr>
            <p:spPr>
              <a:xfrm>
                <a:off x="1584" y="7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27"/>
              <p:cNvSpPr/>
              <p:nvPr/>
            </p:nvSpPr>
            <p:spPr>
              <a:xfrm>
                <a:off x="1618" y="7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27"/>
              <p:cNvSpPr/>
              <p:nvPr/>
            </p:nvSpPr>
            <p:spPr>
              <a:xfrm>
                <a:off x="1653" y="8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27"/>
              <p:cNvSpPr/>
              <p:nvPr/>
            </p:nvSpPr>
            <p:spPr>
              <a:xfrm>
                <a:off x="1687" y="84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27"/>
              <p:cNvSpPr/>
              <p:nvPr/>
            </p:nvSpPr>
            <p:spPr>
              <a:xfrm>
                <a:off x="1720" y="87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27"/>
              <p:cNvSpPr/>
              <p:nvPr/>
            </p:nvSpPr>
            <p:spPr>
              <a:xfrm>
                <a:off x="1754" y="90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27"/>
              <p:cNvSpPr/>
              <p:nvPr/>
            </p:nvSpPr>
            <p:spPr>
              <a:xfrm>
                <a:off x="1789" y="94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27"/>
              <p:cNvSpPr/>
              <p:nvPr/>
            </p:nvSpPr>
            <p:spPr>
              <a:xfrm>
                <a:off x="1823" y="97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27"/>
              <p:cNvSpPr/>
              <p:nvPr/>
            </p:nvSpPr>
            <p:spPr>
              <a:xfrm>
                <a:off x="1856" y="101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27"/>
              <p:cNvSpPr/>
              <p:nvPr/>
            </p:nvSpPr>
            <p:spPr>
              <a:xfrm>
                <a:off x="1890" y="104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27"/>
              <p:cNvSpPr/>
              <p:nvPr/>
            </p:nvSpPr>
            <p:spPr>
              <a:xfrm>
                <a:off x="1924" y="1080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27"/>
              <p:cNvSpPr/>
              <p:nvPr/>
            </p:nvSpPr>
            <p:spPr>
              <a:xfrm>
                <a:off x="1250" y="46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27"/>
              <p:cNvSpPr/>
              <p:nvPr/>
            </p:nvSpPr>
            <p:spPr>
              <a:xfrm>
                <a:off x="1284" y="49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27"/>
              <p:cNvSpPr/>
              <p:nvPr/>
            </p:nvSpPr>
            <p:spPr>
              <a:xfrm>
                <a:off x="1318" y="529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27"/>
              <p:cNvSpPr/>
              <p:nvPr/>
            </p:nvSpPr>
            <p:spPr>
              <a:xfrm>
                <a:off x="1352" y="5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27"/>
              <p:cNvSpPr/>
              <p:nvPr/>
            </p:nvSpPr>
            <p:spPr>
              <a:xfrm>
                <a:off x="1386" y="5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27"/>
              <p:cNvSpPr/>
              <p:nvPr/>
            </p:nvSpPr>
            <p:spPr>
              <a:xfrm>
                <a:off x="1420" y="6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27"/>
              <p:cNvSpPr/>
              <p:nvPr/>
            </p:nvSpPr>
            <p:spPr>
              <a:xfrm>
                <a:off x="1454" y="6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27"/>
              <p:cNvSpPr/>
              <p:nvPr/>
            </p:nvSpPr>
            <p:spPr>
              <a:xfrm>
                <a:off x="1489" y="7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27"/>
              <p:cNvSpPr/>
              <p:nvPr/>
            </p:nvSpPr>
            <p:spPr>
              <a:xfrm>
                <a:off x="1523" y="7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27"/>
              <p:cNvSpPr/>
              <p:nvPr/>
            </p:nvSpPr>
            <p:spPr>
              <a:xfrm>
                <a:off x="1556" y="76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27"/>
              <p:cNvSpPr/>
              <p:nvPr/>
            </p:nvSpPr>
            <p:spPr>
              <a:xfrm>
                <a:off x="1590" y="8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27"/>
              <p:cNvSpPr/>
              <p:nvPr/>
            </p:nvSpPr>
            <p:spPr>
              <a:xfrm>
                <a:off x="1625" y="8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27"/>
              <p:cNvSpPr/>
              <p:nvPr/>
            </p:nvSpPr>
            <p:spPr>
              <a:xfrm>
                <a:off x="1659" y="87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27"/>
              <p:cNvSpPr/>
              <p:nvPr/>
            </p:nvSpPr>
            <p:spPr>
              <a:xfrm>
                <a:off x="1692" y="90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27"/>
              <p:cNvSpPr/>
              <p:nvPr/>
            </p:nvSpPr>
            <p:spPr>
              <a:xfrm>
                <a:off x="1726" y="93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27"/>
              <p:cNvSpPr/>
              <p:nvPr/>
            </p:nvSpPr>
            <p:spPr>
              <a:xfrm>
                <a:off x="1761" y="972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27"/>
              <p:cNvSpPr/>
              <p:nvPr/>
            </p:nvSpPr>
            <p:spPr>
              <a:xfrm>
                <a:off x="1795" y="100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27"/>
              <p:cNvSpPr/>
              <p:nvPr/>
            </p:nvSpPr>
            <p:spPr>
              <a:xfrm>
                <a:off x="1828" y="103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27"/>
              <p:cNvSpPr/>
              <p:nvPr/>
            </p:nvSpPr>
            <p:spPr>
              <a:xfrm>
                <a:off x="1862" y="107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2" extrusionOk="0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27"/>
              <p:cNvSpPr/>
              <p:nvPr/>
            </p:nvSpPr>
            <p:spPr>
              <a:xfrm>
                <a:off x="1897" y="1108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27"/>
              <p:cNvSpPr/>
              <p:nvPr/>
            </p:nvSpPr>
            <p:spPr>
              <a:xfrm>
                <a:off x="1222" y="4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27"/>
              <p:cNvSpPr/>
              <p:nvPr/>
            </p:nvSpPr>
            <p:spPr>
              <a:xfrm>
                <a:off x="1256" y="5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27"/>
              <p:cNvSpPr/>
              <p:nvPr/>
            </p:nvSpPr>
            <p:spPr>
              <a:xfrm>
                <a:off x="1290" y="5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27"/>
              <p:cNvSpPr/>
              <p:nvPr/>
            </p:nvSpPr>
            <p:spPr>
              <a:xfrm>
                <a:off x="1324" y="5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27"/>
              <p:cNvSpPr/>
              <p:nvPr/>
            </p:nvSpPr>
            <p:spPr>
              <a:xfrm>
                <a:off x="1358" y="62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27"/>
              <p:cNvSpPr/>
              <p:nvPr/>
            </p:nvSpPr>
            <p:spPr>
              <a:xfrm>
                <a:off x="1392" y="65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27"/>
              <p:cNvSpPr/>
              <p:nvPr/>
            </p:nvSpPr>
            <p:spPr>
              <a:xfrm>
                <a:off x="1426" y="69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27"/>
              <p:cNvSpPr/>
              <p:nvPr/>
            </p:nvSpPr>
            <p:spPr>
              <a:xfrm>
                <a:off x="1460" y="727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27"/>
              <p:cNvSpPr/>
              <p:nvPr/>
            </p:nvSpPr>
            <p:spPr>
              <a:xfrm>
                <a:off x="1494" y="7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27"/>
              <p:cNvSpPr/>
              <p:nvPr/>
            </p:nvSpPr>
            <p:spPr>
              <a:xfrm>
                <a:off x="1528" y="7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27"/>
              <p:cNvSpPr/>
              <p:nvPr/>
            </p:nvSpPr>
            <p:spPr>
              <a:xfrm>
                <a:off x="1562" y="8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27"/>
              <p:cNvSpPr/>
              <p:nvPr/>
            </p:nvSpPr>
            <p:spPr>
              <a:xfrm>
                <a:off x="1597" y="86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27"/>
              <p:cNvSpPr/>
              <p:nvPr/>
            </p:nvSpPr>
            <p:spPr>
              <a:xfrm>
                <a:off x="1630" y="89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27"/>
              <p:cNvSpPr/>
              <p:nvPr/>
            </p:nvSpPr>
            <p:spPr>
              <a:xfrm>
                <a:off x="1664" y="93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27"/>
              <p:cNvSpPr/>
              <p:nvPr/>
            </p:nvSpPr>
            <p:spPr>
              <a:xfrm>
                <a:off x="1698" y="96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27"/>
              <p:cNvSpPr/>
              <p:nvPr/>
            </p:nvSpPr>
            <p:spPr>
              <a:xfrm>
                <a:off x="1733" y="1000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27"/>
              <p:cNvSpPr/>
              <p:nvPr/>
            </p:nvSpPr>
            <p:spPr>
              <a:xfrm>
                <a:off x="1767" y="1034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27"/>
              <p:cNvSpPr/>
              <p:nvPr/>
            </p:nvSpPr>
            <p:spPr>
              <a:xfrm>
                <a:off x="1801" y="1067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27"/>
              <p:cNvSpPr/>
              <p:nvPr/>
            </p:nvSpPr>
            <p:spPr>
              <a:xfrm>
                <a:off x="1835" y="110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27"/>
              <p:cNvSpPr/>
              <p:nvPr/>
            </p:nvSpPr>
            <p:spPr>
              <a:xfrm>
                <a:off x="1870" y="1136"/>
                <a:ext cx="21" cy="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27"/>
              <p:cNvSpPr/>
              <p:nvPr/>
            </p:nvSpPr>
            <p:spPr>
              <a:xfrm>
                <a:off x="1194" y="5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27"/>
              <p:cNvSpPr/>
              <p:nvPr/>
            </p:nvSpPr>
            <p:spPr>
              <a:xfrm>
                <a:off x="1228" y="5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27"/>
              <p:cNvSpPr/>
              <p:nvPr/>
            </p:nvSpPr>
            <p:spPr>
              <a:xfrm>
                <a:off x="1262" y="5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27"/>
              <p:cNvSpPr/>
              <p:nvPr/>
            </p:nvSpPr>
            <p:spPr>
              <a:xfrm>
                <a:off x="1296" y="6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27"/>
              <p:cNvSpPr/>
              <p:nvPr/>
            </p:nvSpPr>
            <p:spPr>
              <a:xfrm>
                <a:off x="1330" y="6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27"/>
              <p:cNvSpPr/>
              <p:nvPr/>
            </p:nvSpPr>
            <p:spPr>
              <a:xfrm>
                <a:off x="1364" y="6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27"/>
              <p:cNvSpPr/>
              <p:nvPr/>
            </p:nvSpPr>
            <p:spPr>
              <a:xfrm>
                <a:off x="1398" y="7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27"/>
              <p:cNvSpPr/>
              <p:nvPr/>
            </p:nvSpPr>
            <p:spPr>
              <a:xfrm>
                <a:off x="1432" y="7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27"/>
              <p:cNvSpPr/>
              <p:nvPr/>
            </p:nvSpPr>
            <p:spPr>
              <a:xfrm>
                <a:off x="1466" y="7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27"/>
              <p:cNvSpPr/>
              <p:nvPr/>
            </p:nvSpPr>
            <p:spPr>
              <a:xfrm>
                <a:off x="1500" y="82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27"/>
              <p:cNvSpPr/>
              <p:nvPr/>
            </p:nvSpPr>
            <p:spPr>
              <a:xfrm>
                <a:off x="1534" y="85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27"/>
              <p:cNvSpPr/>
              <p:nvPr/>
            </p:nvSpPr>
            <p:spPr>
              <a:xfrm>
                <a:off x="1568" y="89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27"/>
              <p:cNvSpPr/>
              <p:nvPr/>
            </p:nvSpPr>
            <p:spPr>
              <a:xfrm>
                <a:off x="1603" y="925"/>
                <a:ext cx="22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27"/>
              <p:cNvSpPr/>
              <p:nvPr/>
            </p:nvSpPr>
            <p:spPr>
              <a:xfrm>
                <a:off x="1637" y="95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27"/>
              <p:cNvSpPr/>
              <p:nvPr/>
            </p:nvSpPr>
            <p:spPr>
              <a:xfrm>
                <a:off x="1671" y="99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7"/>
              <p:cNvSpPr/>
              <p:nvPr/>
            </p:nvSpPr>
            <p:spPr>
              <a:xfrm>
                <a:off x="1705" y="102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27"/>
              <p:cNvSpPr/>
              <p:nvPr/>
            </p:nvSpPr>
            <p:spPr>
              <a:xfrm>
                <a:off x="1739" y="106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27"/>
              <p:cNvSpPr/>
              <p:nvPr/>
            </p:nvSpPr>
            <p:spPr>
              <a:xfrm>
                <a:off x="1773" y="1095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27"/>
              <p:cNvSpPr/>
              <p:nvPr/>
            </p:nvSpPr>
            <p:spPr>
              <a:xfrm>
                <a:off x="1807" y="1129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7"/>
              <p:cNvSpPr/>
              <p:nvPr/>
            </p:nvSpPr>
            <p:spPr>
              <a:xfrm>
                <a:off x="1841" y="1163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27"/>
              <p:cNvSpPr/>
              <p:nvPr/>
            </p:nvSpPr>
            <p:spPr>
              <a:xfrm>
                <a:off x="1166" y="54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27"/>
              <p:cNvSpPr/>
              <p:nvPr/>
            </p:nvSpPr>
            <p:spPr>
              <a:xfrm>
                <a:off x="1200" y="57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27"/>
              <p:cNvSpPr/>
              <p:nvPr/>
            </p:nvSpPr>
            <p:spPr>
              <a:xfrm>
                <a:off x="1234" y="61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27"/>
              <p:cNvSpPr/>
              <p:nvPr/>
            </p:nvSpPr>
            <p:spPr>
              <a:xfrm>
                <a:off x="1268" y="64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7"/>
              <p:cNvSpPr/>
              <p:nvPr/>
            </p:nvSpPr>
            <p:spPr>
              <a:xfrm>
                <a:off x="1302" y="68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27"/>
              <p:cNvSpPr/>
              <p:nvPr/>
            </p:nvSpPr>
            <p:spPr>
              <a:xfrm>
                <a:off x="1336" y="71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27"/>
              <p:cNvSpPr/>
              <p:nvPr/>
            </p:nvSpPr>
            <p:spPr>
              <a:xfrm>
                <a:off x="1371" y="748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27"/>
              <p:cNvSpPr/>
              <p:nvPr/>
            </p:nvSpPr>
            <p:spPr>
              <a:xfrm>
                <a:off x="1405" y="782"/>
                <a:ext cx="2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1439" y="81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27"/>
              <p:cNvSpPr/>
              <p:nvPr/>
            </p:nvSpPr>
            <p:spPr>
              <a:xfrm>
                <a:off x="1473" y="85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27"/>
              <p:cNvSpPr/>
              <p:nvPr/>
            </p:nvSpPr>
            <p:spPr>
              <a:xfrm>
                <a:off x="1507" y="88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27"/>
              <p:cNvSpPr/>
              <p:nvPr/>
            </p:nvSpPr>
            <p:spPr>
              <a:xfrm>
                <a:off x="1541" y="91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27"/>
              <p:cNvSpPr/>
              <p:nvPr/>
            </p:nvSpPr>
            <p:spPr>
              <a:xfrm>
                <a:off x="1575" y="952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27"/>
              <p:cNvSpPr/>
              <p:nvPr/>
            </p:nvSpPr>
            <p:spPr>
              <a:xfrm>
                <a:off x="1609" y="986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27"/>
              <p:cNvSpPr/>
              <p:nvPr/>
            </p:nvSpPr>
            <p:spPr>
              <a:xfrm>
                <a:off x="1643" y="1020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27"/>
              <p:cNvSpPr/>
              <p:nvPr/>
            </p:nvSpPr>
            <p:spPr>
              <a:xfrm>
                <a:off x="1677" y="1054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27"/>
              <p:cNvSpPr/>
              <p:nvPr/>
            </p:nvSpPr>
            <p:spPr>
              <a:xfrm>
                <a:off x="1711" y="1088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27"/>
              <p:cNvSpPr/>
              <p:nvPr/>
            </p:nvSpPr>
            <p:spPr>
              <a:xfrm>
                <a:off x="1745" y="1123"/>
                <a:ext cx="23" cy="2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01" extrusionOk="0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27"/>
              <p:cNvSpPr/>
              <p:nvPr/>
            </p:nvSpPr>
            <p:spPr>
              <a:xfrm>
                <a:off x="1779" y="1157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1" extrusionOk="0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27"/>
              <p:cNvSpPr/>
              <p:nvPr/>
            </p:nvSpPr>
            <p:spPr>
              <a:xfrm>
                <a:off x="1813" y="1191"/>
                <a:ext cx="23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1102" extrusionOk="0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4" name="Google Shape;2774;p27"/>
            <p:cNvSpPr/>
            <p:nvPr/>
          </p:nvSpPr>
          <p:spPr>
            <a:xfrm>
              <a:off x="565757" y="908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621319" y="962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675294" y="10160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729269" y="10699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783244" y="11239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837219" y="11779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891194" y="12319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945169" y="12858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999144" y="13398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1053119" y="13938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1107094" y="14478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1161069" y="15017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1215044" y="15557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1269019" y="16097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1322994" y="16637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1376969" y="1717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1430944" y="1771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1484919" y="1825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1538894" y="18796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1592869" y="1933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522894" y="9509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576869" y="10048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630844" y="10588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684819" y="11128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738794" y="11668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792769" y="1222375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7"/>
            <p:cNvSpPr/>
            <p:nvPr/>
          </p:nvSpPr>
          <p:spPr>
            <a:xfrm>
              <a:off x="846744" y="12763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7"/>
            <p:cNvSpPr/>
            <p:nvPr/>
          </p:nvSpPr>
          <p:spPr>
            <a:xfrm>
              <a:off x="900719" y="13303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7"/>
            <p:cNvSpPr/>
            <p:nvPr/>
          </p:nvSpPr>
          <p:spPr>
            <a:xfrm>
              <a:off x="954694" y="13843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7"/>
            <p:cNvSpPr/>
            <p:nvPr/>
          </p:nvSpPr>
          <p:spPr>
            <a:xfrm>
              <a:off x="1008669" y="14382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7"/>
            <p:cNvSpPr/>
            <p:nvPr/>
          </p:nvSpPr>
          <p:spPr>
            <a:xfrm>
              <a:off x="1062644" y="14922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7"/>
            <p:cNvSpPr/>
            <p:nvPr/>
          </p:nvSpPr>
          <p:spPr>
            <a:xfrm>
              <a:off x="1116619" y="15462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7"/>
            <p:cNvSpPr/>
            <p:nvPr/>
          </p:nvSpPr>
          <p:spPr>
            <a:xfrm>
              <a:off x="1170594" y="16002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7"/>
            <p:cNvSpPr/>
            <p:nvPr/>
          </p:nvSpPr>
          <p:spPr>
            <a:xfrm>
              <a:off x="1224569" y="16541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7"/>
            <p:cNvSpPr/>
            <p:nvPr/>
          </p:nvSpPr>
          <p:spPr>
            <a:xfrm>
              <a:off x="1278544" y="17081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7"/>
            <p:cNvSpPr/>
            <p:nvPr/>
          </p:nvSpPr>
          <p:spPr>
            <a:xfrm>
              <a:off x="1332519" y="17621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7"/>
            <p:cNvSpPr/>
            <p:nvPr/>
          </p:nvSpPr>
          <p:spPr>
            <a:xfrm>
              <a:off x="1386494" y="18161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7"/>
            <p:cNvSpPr/>
            <p:nvPr/>
          </p:nvSpPr>
          <p:spPr>
            <a:xfrm>
              <a:off x="1440469" y="18700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7"/>
            <p:cNvSpPr/>
            <p:nvPr/>
          </p:nvSpPr>
          <p:spPr>
            <a:xfrm>
              <a:off x="1494444" y="19240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7"/>
            <p:cNvSpPr/>
            <p:nvPr/>
          </p:nvSpPr>
          <p:spPr>
            <a:xfrm>
              <a:off x="1550007" y="1978025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7"/>
            <p:cNvSpPr/>
            <p:nvPr/>
          </p:nvSpPr>
          <p:spPr>
            <a:xfrm>
              <a:off x="478444" y="9953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7"/>
            <p:cNvSpPr/>
            <p:nvPr/>
          </p:nvSpPr>
          <p:spPr>
            <a:xfrm>
              <a:off x="532419" y="10493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7"/>
            <p:cNvSpPr/>
            <p:nvPr/>
          </p:nvSpPr>
          <p:spPr>
            <a:xfrm>
              <a:off x="587982" y="1104900"/>
              <a:ext cx="33338" cy="33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7"/>
            <p:cNvSpPr/>
            <p:nvPr/>
          </p:nvSpPr>
          <p:spPr>
            <a:xfrm>
              <a:off x="640369" y="11572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7"/>
            <p:cNvSpPr/>
            <p:nvPr/>
          </p:nvSpPr>
          <p:spPr>
            <a:xfrm>
              <a:off x="694344" y="12112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7"/>
            <p:cNvSpPr/>
            <p:nvPr/>
          </p:nvSpPr>
          <p:spPr>
            <a:xfrm>
              <a:off x="748319" y="12652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7"/>
            <p:cNvSpPr/>
            <p:nvPr/>
          </p:nvSpPr>
          <p:spPr>
            <a:xfrm>
              <a:off x="802294" y="131921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7"/>
            <p:cNvSpPr/>
            <p:nvPr/>
          </p:nvSpPr>
          <p:spPr>
            <a:xfrm>
              <a:off x="856269" y="137318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7"/>
            <p:cNvSpPr/>
            <p:nvPr/>
          </p:nvSpPr>
          <p:spPr>
            <a:xfrm>
              <a:off x="910244" y="1427163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7"/>
            <p:cNvSpPr/>
            <p:nvPr/>
          </p:nvSpPr>
          <p:spPr>
            <a:xfrm>
              <a:off x="964219" y="1481138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7"/>
            <p:cNvSpPr/>
            <p:nvPr/>
          </p:nvSpPr>
          <p:spPr>
            <a:xfrm>
              <a:off x="1018194" y="1536700"/>
              <a:ext cx="36513" cy="34925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7"/>
            <p:cNvSpPr/>
            <p:nvPr/>
          </p:nvSpPr>
          <p:spPr>
            <a:xfrm>
              <a:off x="1072169" y="15906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7"/>
            <p:cNvSpPr/>
            <p:nvPr/>
          </p:nvSpPr>
          <p:spPr>
            <a:xfrm>
              <a:off x="1126144" y="16446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7"/>
            <p:cNvSpPr/>
            <p:nvPr/>
          </p:nvSpPr>
          <p:spPr>
            <a:xfrm>
              <a:off x="1180119" y="16986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7"/>
            <p:cNvSpPr/>
            <p:nvPr/>
          </p:nvSpPr>
          <p:spPr>
            <a:xfrm>
              <a:off x="1235682" y="1752600"/>
              <a:ext cx="34925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7"/>
            <p:cNvSpPr/>
            <p:nvPr/>
          </p:nvSpPr>
          <p:spPr>
            <a:xfrm>
              <a:off x="1289657" y="18065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7"/>
            <p:cNvSpPr/>
            <p:nvPr/>
          </p:nvSpPr>
          <p:spPr>
            <a:xfrm>
              <a:off x="1343632" y="186055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7"/>
            <p:cNvSpPr/>
            <p:nvPr/>
          </p:nvSpPr>
          <p:spPr>
            <a:xfrm>
              <a:off x="1397607" y="191452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7"/>
            <p:cNvSpPr/>
            <p:nvPr/>
          </p:nvSpPr>
          <p:spPr>
            <a:xfrm>
              <a:off x="1451582" y="1968500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1" h="1101" extrusionOk="0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7"/>
            <p:cNvSpPr/>
            <p:nvPr/>
          </p:nvSpPr>
          <p:spPr>
            <a:xfrm>
              <a:off x="1505557" y="2022475"/>
              <a:ext cx="36513" cy="36513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4" name="Google Shape;2834;p27"/>
          <p:cNvSpPr/>
          <p:nvPr/>
        </p:nvSpPr>
        <p:spPr>
          <a:xfrm>
            <a:off x="8403036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27"/>
          <p:cNvSpPr/>
          <p:nvPr/>
        </p:nvSpPr>
        <p:spPr>
          <a:xfrm>
            <a:off x="-1093603" y="3011591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4"/>
          <p:cNvSpPr txBox="1">
            <a:spLocks noGrp="1"/>
          </p:cNvSpPr>
          <p:nvPr>
            <p:ph type="title"/>
          </p:nvPr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8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4"/>
          <p:cNvSpPr txBox="1"/>
          <p:nvPr/>
        </p:nvSpPr>
        <p:spPr>
          <a:xfrm>
            <a:off x="2210700" y="3817988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This presentation template was created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infographics &amp; images by </a:t>
            </a:r>
            <a:r>
              <a:rPr lang="en-U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9" name="Google Shape;1639;p24"/>
          <p:cNvSpPr txBox="1">
            <a:spLocks noGrp="1"/>
          </p:cNvSpPr>
          <p:nvPr>
            <p:ph type="body" idx="1"/>
          </p:nvPr>
        </p:nvSpPr>
        <p:spPr>
          <a:xfrm>
            <a:off x="1977957" y="1558712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640" name="Google Shape;1640;p24"/>
          <p:cNvSpPr/>
          <p:nvPr/>
        </p:nvSpPr>
        <p:spPr>
          <a:xfrm rot="5400000">
            <a:off x="8403036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24"/>
          <p:cNvGrpSpPr/>
          <p:nvPr/>
        </p:nvGrpSpPr>
        <p:grpSpPr>
          <a:xfrm>
            <a:off x="7651053" y="395748"/>
            <a:ext cx="1658248" cy="1282517"/>
            <a:chOff x="5136226" y="2246221"/>
            <a:chExt cx="1254126" cy="969962"/>
          </a:xfrm>
        </p:grpSpPr>
        <p:sp>
          <p:nvSpPr>
            <p:cNvPr id="1642" name="Google Shape;1642;p24"/>
            <p:cNvSpPr/>
            <p:nvPr/>
          </p:nvSpPr>
          <p:spPr>
            <a:xfrm>
              <a:off x="5448964" y="2246221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5136226" y="255895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5521989" y="257007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5604539" y="2487521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6" name="Google Shape;1646;p24"/>
          <p:cNvSpPr/>
          <p:nvPr/>
        </p:nvSpPr>
        <p:spPr>
          <a:xfrm>
            <a:off x="8403036" y="3661572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7" name="Google Shape;1647;p24"/>
          <p:cNvGrpSpPr/>
          <p:nvPr/>
        </p:nvGrpSpPr>
        <p:grpSpPr>
          <a:xfrm>
            <a:off x="-333224" y="2817587"/>
            <a:ext cx="2187206" cy="2789633"/>
            <a:chOff x="3700202" y="2700338"/>
            <a:chExt cx="1654175" cy="2109788"/>
          </a:xfrm>
        </p:grpSpPr>
        <p:sp>
          <p:nvSpPr>
            <p:cNvPr id="1648" name="Google Shape;1648;p24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24"/>
          <p:cNvSpPr/>
          <p:nvPr/>
        </p:nvSpPr>
        <p:spPr>
          <a:xfrm>
            <a:off x="7659258" y="4402536"/>
            <a:ext cx="740964" cy="740964"/>
          </a:xfrm>
          <a:custGeom>
            <a:avLst/>
            <a:gdLst/>
            <a:ahLst/>
            <a:cxnLst/>
            <a:rect l="l" t="t" r="r" b="b"/>
            <a:pathLst>
              <a:path w="16944" h="16944" extrusionOk="0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5" name="Google Shape;1655;p24"/>
          <p:cNvGrpSpPr/>
          <p:nvPr/>
        </p:nvGrpSpPr>
        <p:grpSpPr>
          <a:xfrm>
            <a:off x="-520414" y="601973"/>
            <a:ext cx="1507863" cy="1510278"/>
            <a:chOff x="39184" y="-151930"/>
            <a:chExt cx="1309806" cy="1311904"/>
          </a:xfrm>
        </p:grpSpPr>
        <p:sp>
          <p:nvSpPr>
            <p:cNvPr id="1656" name="Google Shape;1656;p24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4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4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4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4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4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4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4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4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4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4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4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4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4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4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4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4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4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4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4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4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4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4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4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4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4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4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4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4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4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4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4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4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4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4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4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4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4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4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4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4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4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4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4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4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4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4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4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4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4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4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4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4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4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4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4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4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50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E7F3E6DC-8C5E-0B1D-EE9C-920B6F6D3961}"/>
              </a:ext>
            </a:extLst>
          </p:cNvPr>
          <p:cNvSpPr/>
          <p:nvPr/>
        </p:nvSpPr>
        <p:spPr>
          <a:xfrm>
            <a:off x="-67857" y="2909778"/>
            <a:ext cx="4950617" cy="337839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1"/>
          <p:cNvSpPr txBox="1">
            <a:spLocks noGrp="1"/>
          </p:cNvSpPr>
          <p:nvPr>
            <p:ph type="ctrTitle"/>
          </p:nvPr>
        </p:nvSpPr>
        <p:spPr>
          <a:xfrm>
            <a:off x="3956" y="744354"/>
            <a:ext cx="4950618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GB" sz="4000" dirty="0"/>
              <a:t>Smart Trolley for Efficient Checkout Utility</a:t>
            </a:r>
            <a:endParaRPr lang="en-US" sz="4000" dirty="0"/>
          </a:p>
        </p:txBody>
      </p:sp>
      <p:sp>
        <p:nvSpPr>
          <p:cNvPr id="2847" name="Google Shape;2847;p1"/>
          <p:cNvSpPr txBox="1">
            <a:spLocks noGrp="1"/>
          </p:cNvSpPr>
          <p:nvPr>
            <p:ph type="subTitle" idx="1"/>
          </p:nvPr>
        </p:nvSpPr>
        <p:spPr>
          <a:xfrm>
            <a:off x="1876100" y="2835360"/>
            <a:ext cx="2928736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Project </a:t>
            </a:r>
            <a:r>
              <a:rPr lang="en-US" dirty="0" err="1"/>
              <a:t>Mikrokontroller</a:t>
            </a:r>
            <a:endParaRPr dirty="0"/>
          </a:p>
        </p:txBody>
      </p:sp>
      <p:grpSp>
        <p:nvGrpSpPr>
          <p:cNvPr id="2848" name="Google Shape;2848;p1"/>
          <p:cNvGrpSpPr/>
          <p:nvPr/>
        </p:nvGrpSpPr>
        <p:grpSpPr>
          <a:xfrm>
            <a:off x="7301830" y="-192684"/>
            <a:ext cx="2300556" cy="2575530"/>
            <a:chOff x="3238240" y="323850"/>
            <a:chExt cx="1739901" cy="1947863"/>
          </a:xfrm>
        </p:grpSpPr>
        <p:sp>
          <p:nvSpPr>
            <p:cNvPr id="2849" name="Google Shape;2849;p1"/>
            <p:cNvSpPr/>
            <p:nvPr/>
          </p:nvSpPr>
          <p:spPr>
            <a:xfrm>
              <a:off x="3238240" y="323850"/>
              <a:ext cx="1654175" cy="1947863"/>
            </a:xfrm>
            <a:custGeom>
              <a:avLst/>
              <a:gdLst/>
              <a:ahLst/>
              <a:cxnLst/>
              <a:rect l="l" t="t" r="r" b="b"/>
              <a:pathLst>
                <a:path w="50016" h="58876" extrusionOk="0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"/>
            <p:cNvSpPr/>
            <p:nvPr/>
          </p:nvSpPr>
          <p:spPr>
            <a:xfrm>
              <a:off x="4036753" y="947738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"/>
            <p:cNvSpPr/>
            <p:nvPr/>
          </p:nvSpPr>
          <p:spPr>
            <a:xfrm>
              <a:off x="3724015" y="1260475"/>
              <a:ext cx="941388" cy="657225"/>
            </a:xfrm>
            <a:custGeom>
              <a:avLst/>
              <a:gdLst/>
              <a:ahLst/>
              <a:cxnLst/>
              <a:rect l="l" t="t" r="r" b="b"/>
              <a:pathLst>
                <a:path w="28452" h="19847" extrusionOk="0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"/>
            <p:cNvSpPr/>
            <p:nvPr/>
          </p:nvSpPr>
          <p:spPr>
            <a:xfrm>
              <a:off x="4109778" y="127158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7" h="12207" extrusionOk="0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"/>
            <p:cNvSpPr/>
            <p:nvPr/>
          </p:nvSpPr>
          <p:spPr>
            <a:xfrm>
              <a:off x="4192328" y="1189038"/>
              <a:ext cx="403225" cy="403225"/>
            </a:xfrm>
            <a:custGeom>
              <a:avLst/>
              <a:gdLst/>
              <a:ahLst/>
              <a:cxnLst/>
              <a:rect l="l" t="t" r="r" b="b"/>
              <a:pathLst>
                <a:path w="12206" h="12206" extrusionOk="0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4" name="Google Shape;2854;p1"/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2855" name="Google Shape;2855;p1"/>
            <p:cNvSpPr/>
            <p:nvPr/>
          </p:nvSpPr>
          <p:spPr>
            <a:xfrm>
              <a:off x="3700202" y="2700338"/>
              <a:ext cx="1654175" cy="2109788"/>
            </a:xfrm>
            <a:custGeom>
              <a:avLst/>
              <a:gdLst/>
              <a:ahLst/>
              <a:cxnLst/>
              <a:rect l="l" t="t" r="r" b="b"/>
              <a:pathLst>
                <a:path w="50004" h="63780" extrusionOk="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"/>
            <p:cNvSpPr/>
            <p:nvPr/>
          </p:nvSpPr>
          <p:spPr>
            <a:xfrm>
              <a:off x="3703377" y="3690938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33788" h="33787" extrusionOk="0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"/>
            <p:cNvSpPr/>
            <p:nvPr/>
          </p:nvSpPr>
          <p:spPr>
            <a:xfrm>
              <a:off x="4057390" y="365601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8" extrusionOk="0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"/>
            <p:cNvSpPr/>
            <p:nvPr/>
          </p:nvSpPr>
          <p:spPr>
            <a:xfrm>
              <a:off x="3746240" y="3967163"/>
              <a:ext cx="935038" cy="652463"/>
            </a:xfrm>
            <a:custGeom>
              <a:avLst/>
              <a:gdLst/>
              <a:ahLst/>
              <a:cxnLst/>
              <a:rect l="l" t="t" r="r" b="b"/>
              <a:pathLst>
                <a:path w="28281" h="19727" extrusionOk="0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"/>
            <p:cNvSpPr/>
            <p:nvPr/>
          </p:nvSpPr>
          <p:spPr>
            <a:xfrm>
              <a:off x="4128827" y="3976688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"/>
            <p:cNvSpPr/>
            <p:nvPr/>
          </p:nvSpPr>
          <p:spPr>
            <a:xfrm>
              <a:off x="4211377" y="3895725"/>
              <a:ext cx="401638" cy="401638"/>
            </a:xfrm>
            <a:custGeom>
              <a:avLst/>
              <a:gdLst/>
              <a:ahLst/>
              <a:cxnLst/>
              <a:rect l="l" t="t" r="r" b="b"/>
              <a:pathLst>
                <a:path w="12133" h="12133" extrusionOk="0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1" name="Google Shape;2861;p1"/>
          <p:cNvSpPr/>
          <p:nvPr/>
        </p:nvSpPr>
        <p:spPr>
          <a:xfrm>
            <a:off x="7505439" y="-2014745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E76932-0533-5FEC-D4DE-3B06714065D7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46C467-B9A9-9F27-4FE8-E46EBC724554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D2E48D51-71A5-0C2A-B8E9-D56CC0AB76F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03EFDFE4-ABB2-E37B-6DC2-53A32B51DCF5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188F4E-584B-E77E-B71F-E6D185CD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10" name="Google Shape;3093;p8">
            <a:extLst>
              <a:ext uri="{FF2B5EF4-FFF2-40B4-BE49-F238E27FC236}">
                <a16:creationId xmlns:a16="http://schemas.microsoft.com/office/drawing/2014/main" id="{4BD5C0E1-7A64-732C-C016-41E252A9A9E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7876" b="7876"/>
          <a:stretch/>
        </p:blipFill>
        <p:spPr>
          <a:xfrm>
            <a:off x="5505512" y="863028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722889-518F-5B38-6FAD-3CDCD675E397}"/>
              </a:ext>
            </a:extLst>
          </p:cNvPr>
          <p:cNvCxnSpPr>
            <a:cxnSpLocks/>
          </p:cNvCxnSpPr>
          <p:nvPr/>
        </p:nvCxnSpPr>
        <p:spPr>
          <a:xfrm>
            <a:off x="5038394" y="1049563"/>
            <a:ext cx="0" cy="2712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847;p1">
            <a:extLst>
              <a:ext uri="{FF2B5EF4-FFF2-40B4-BE49-F238E27FC236}">
                <a16:creationId xmlns:a16="http://schemas.microsoft.com/office/drawing/2014/main" id="{009DB5BF-330D-CA8C-70D9-36315D139A1C}"/>
              </a:ext>
            </a:extLst>
          </p:cNvPr>
          <p:cNvSpPr txBox="1">
            <a:spLocks/>
          </p:cNvSpPr>
          <p:nvPr/>
        </p:nvSpPr>
        <p:spPr>
          <a:xfrm>
            <a:off x="5112100" y="162708"/>
            <a:ext cx="4031900" cy="4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u="sng" dirty="0"/>
              <a:t>OUR STECU TEAM</a:t>
            </a:r>
          </a:p>
        </p:txBody>
      </p:sp>
      <p:pic>
        <p:nvPicPr>
          <p:cNvPr id="30" name="Google Shape;3093;p8">
            <a:extLst>
              <a:ext uri="{FF2B5EF4-FFF2-40B4-BE49-F238E27FC236}">
                <a16:creationId xmlns:a16="http://schemas.microsoft.com/office/drawing/2014/main" id="{B7BBA957-AC63-D91B-38AC-E7DEB428A3B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l="-74" t="25521" r="11442" b="7203"/>
          <a:stretch/>
        </p:blipFill>
        <p:spPr>
          <a:xfrm>
            <a:off x="8061686" y="820313"/>
            <a:ext cx="795942" cy="819923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1" name="Google Shape;3093;p8">
            <a:extLst>
              <a:ext uri="{FF2B5EF4-FFF2-40B4-BE49-F238E27FC236}">
                <a16:creationId xmlns:a16="http://schemas.microsoft.com/office/drawing/2014/main" id="{6E6807C5-5276-64C7-4EB9-31CF45C662A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423" t="30048" r="-423" b="-485"/>
          <a:stretch/>
        </p:blipFill>
        <p:spPr>
          <a:xfrm>
            <a:off x="6790994" y="863028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2" name="Google Shape;3093;p8">
            <a:extLst>
              <a:ext uri="{FF2B5EF4-FFF2-40B4-BE49-F238E27FC236}">
                <a16:creationId xmlns:a16="http://schemas.microsoft.com/office/drawing/2014/main" id="{36130BBE-B7F4-39D0-1674-5BE100E133B6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 t="15862" b="31264"/>
          <a:stretch/>
        </p:blipFill>
        <p:spPr>
          <a:xfrm>
            <a:off x="5505512" y="2175976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3" name="Google Shape;3093;p8">
            <a:extLst>
              <a:ext uri="{FF2B5EF4-FFF2-40B4-BE49-F238E27FC236}">
                <a16:creationId xmlns:a16="http://schemas.microsoft.com/office/drawing/2014/main" id="{3003C3B3-7BDB-4040-FBD6-DB65877BE9FE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rcRect t="23563" b="23563"/>
          <a:stretch/>
        </p:blipFill>
        <p:spPr>
          <a:xfrm>
            <a:off x="6784243" y="2181469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pic>
        <p:nvPicPr>
          <p:cNvPr id="34" name="Google Shape;3093;p8">
            <a:extLst>
              <a:ext uri="{FF2B5EF4-FFF2-40B4-BE49-F238E27FC236}">
                <a16:creationId xmlns:a16="http://schemas.microsoft.com/office/drawing/2014/main" id="{108B6EB7-FA75-3511-5FB6-821FA1096FB5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rcRect t="14781" b="14781"/>
          <a:stretch/>
        </p:blipFill>
        <p:spPr>
          <a:xfrm>
            <a:off x="8027192" y="2181469"/>
            <a:ext cx="849832" cy="798132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4769F31-8905-F5BB-1866-7ED72F99FDD6}"/>
              </a:ext>
            </a:extLst>
          </p:cNvPr>
          <p:cNvSpPr/>
          <p:nvPr/>
        </p:nvSpPr>
        <p:spPr>
          <a:xfrm>
            <a:off x="5351311" y="174287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Suci Tri Rahayu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2123600002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DCB78-D4F5-8486-5283-FDB834F2D318}"/>
              </a:ext>
            </a:extLst>
          </p:cNvPr>
          <p:cNvSpPr txBox="1"/>
          <p:nvPr/>
        </p:nvSpPr>
        <p:spPr>
          <a:xfrm>
            <a:off x="6715254" y="1698936"/>
            <a:ext cx="5349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EAF52D-52F3-99EA-1E2F-DB9F2F489C72}"/>
              </a:ext>
            </a:extLst>
          </p:cNvPr>
          <p:cNvSpPr/>
          <p:nvPr/>
        </p:nvSpPr>
        <p:spPr>
          <a:xfrm>
            <a:off x="6633197" y="174287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Samsul </a:t>
            </a:r>
            <a:r>
              <a:rPr lang="en-GB" sz="1000" u="sng" dirty="0" err="1">
                <a:solidFill>
                  <a:schemeClr val="tx1"/>
                </a:solidFill>
              </a:rPr>
              <a:t>Ma'arif</a:t>
            </a:r>
            <a:r>
              <a:rPr lang="en-GB" sz="1000" u="sng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2123600008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C30AF-BF45-2674-56D1-FB556FE2C877}"/>
              </a:ext>
            </a:extLst>
          </p:cNvPr>
          <p:cNvSpPr/>
          <p:nvPr/>
        </p:nvSpPr>
        <p:spPr>
          <a:xfrm>
            <a:off x="7873489" y="1726068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u="sng" dirty="0">
                <a:solidFill>
                  <a:schemeClr val="tx1"/>
                </a:solidFill>
              </a:rPr>
              <a:t>M. Diki Putra A. </a:t>
            </a:r>
            <a:r>
              <a:rPr lang="it-IT" sz="1000" dirty="0">
                <a:solidFill>
                  <a:schemeClr val="tx1"/>
                </a:solidFill>
              </a:rPr>
              <a:t>2123600009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3BB7D1-ED97-5661-29E9-0CE87F0B0640}"/>
              </a:ext>
            </a:extLst>
          </p:cNvPr>
          <p:cNvSpPr/>
          <p:nvPr/>
        </p:nvSpPr>
        <p:spPr>
          <a:xfrm>
            <a:off x="5348155" y="3078698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M. Daniel P. </a:t>
            </a:r>
            <a:r>
              <a:rPr lang="en-GB" sz="1000" dirty="0">
                <a:solidFill>
                  <a:schemeClr val="tx1"/>
                </a:solidFill>
              </a:rPr>
              <a:t>2123600012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E7DDDF-9A33-4E78-69BA-5A50FA435427}"/>
              </a:ext>
            </a:extLst>
          </p:cNvPr>
          <p:cNvSpPr/>
          <p:nvPr/>
        </p:nvSpPr>
        <p:spPr>
          <a:xfrm>
            <a:off x="6633197" y="3082566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Ibrahim </a:t>
            </a:r>
            <a:r>
              <a:rPr lang="en-GB" sz="1000" u="sng" dirty="0" err="1">
                <a:solidFill>
                  <a:schemeClr val="tx1"/>
                </a:solidFill>
              </a:rPr>
              <a:t>Fansori</a:t>
            </a:r>
            <a:r>
              <a:rPr lang="en-GB" sz="1000" u="sng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2123600016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56BCF8-F2BE-1613-A749-C849CB7FAD25}"/>
              </a:ext>
            </a:extLst>
          </p:cNvPr>
          <p:cNvSpPr/>
          <p:nvPr/>
        </p:nvSpPr>
        <p:spPr>
          <a:xfrm>
            <a:off x="7873489" y="3083514"/>
            <a:ext cx="1158235" cy="351388"/>
          </a:xfrm>
          <a:prstGeom prst="rect">
            <a:avLst/>
          </a:prstGeom>
          <a:solidFill>
            <a:srgbClr val="A7B3B2"/>
          </a:solidFill>
          <a:ln>
            <a:solidFill>
              <a:schemeClr val="tx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u="sng" dirty="0">
                <a:solidFill>
                  <a:schemeClr val="tx1"/>
                </a:solidFill>
              </a:rPr>
              <a:t>M. Faqih Zulfikar </a:t>
            </a:r>
            <a:r>
              <a:rPr lang="en-GB" sz="1000" dirty="0">
                <a:solidFill>
                  <a:schemeClr val="tx1"/>
                </a:solidFill>
              </a:rPr>
              <a:t>2123600028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" name="Google Shape;2867;p2">
            <a:extLst>
              <a:ext uri="{FF2B5EF4-FFF2-40B4-BE49-F238E27FC236}">
                <a16:creationId xmlns:a16="http://schemas.microsoft.com/office/drawing/2014/main" id="{BB16CC70-EC8A-FF2C-3C0B-737E834CD0A5}"/>
              </a:ext>
            </a:extLst>
          </p:cNvPr>
          <p:cNvSpPr txBox="1">
            <a:spLocks/>
          </p:cNvSpPr>
          <p:nvPr/>
        </p:nvSpPr>
        <p:spPr>
          <a:xfrm>
            <a:off x="2162205" y="4672445"/>
            <a:ext cx="4819589" cy="32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228600" algn="l">
              <a:buSzPct val="108108"/>
            </a:pPr>
            <a:r>
              <a:rPr lang="en-GB" sz="1400" b="1" dirty="0"/>
              <a:t>POLITEKNIK ELEKTRONIKA NEGERI SURABAYA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BFAD-C64C-4D44-ECC4-6BDA3A0725F1}"/>
              </a:ext>
            </a:extLst>
          </p:cNvPr>
          <p:cNvSpPr txBox="1"/>
          <p:nvPr/>
        </p:nvSpPr>
        <p:spPr>
          <a:xfrm>
            <a:off x="2172458" y="3323121"/>
            <a:ext cx="2987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rgbClr val="1C343C"/>
                </a:solidFill>
                <a:effectLst/>
                <a:uLnTx/>
                <a:uFillTx/>
                <a:latin typeface="Poppins ExtraBold"/>
                <a:cs typeface="Poppins ExtraBold"/>
                <a:sym typeface="Poppins ExtraBold"/>
              </a:rPr>
              <a:t>2 D4 ELEKTRONIKA A</a:t>
            </a:r>
            <a:endParaRPr lang="en-ID" sz="2000" dirty="0"/>
          </a:p>
        </p:txBody>
      </p:sp>
      <p:pic>
        <p:nvPicPr>
          <p:cNvPr id="18" name="Google Shape;3093;p8">
            <a:extLst>
              <a:ext uri="{FF2B5EF4-FFF2-40B4-BE49-F238E27FC236}">
                <a16:creationId xmlns:a16="http://schemas.microsoft.com/office/drawing/2014/main" id="{FD544CF6-3165-7AB7-E905-AE3F82D83878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rcRect l="323" t="127" r="-323" b="21359"/>
          <a:stretch/>
        </p:blipFill>
        <p:spPr>
          <a:xfrm>
            <a:off x="7545601" y="3671565"/>
            <a:ext cx="849832" cy="1000880"/>
          </a:xfrm>
          <a:prstGeom prst="roundRect">
            <a:avLst>
              <a:gd name="adj" fmla="val 7665"/>
            </a:avLst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51B2A0-8BB2-7EF5-E2A9-75615EFEE776}"/>
              </a:ext>
            </a:extLst>
          </p:cNvPr>
          <p:cNvSpPr txBox="1"/>
          <p:nvPr/>
        </p:nvSpPr>
        <p:spPr>
          <a:xfrm>
            <a:off x="4937196" y="4073342"/>
            <a:ext cx="2535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u="sng" dirty="0">
                <a:solidFill>
                  <a:schemeClr val="tx1"/>
                </a:solidFill>
              </a:rPr>
              <a:t>Akhmad </a:t>
            </a:r>
            <a:r>
              <a:rPr lang="en-GB" sz="1400" u="sng" dirty="0" err="1">
                <a:solidFill>
                  <a:schemeClr val="tx1"/>
                </a:solidFill>
              </a:rPr>
              <a:t>Hendriawan</a:t>
            </a:r>
            <a:r>
              <a:rPr lang="en-GB" sz="1400" u="sng" dirty="0">
                <a:solidFill>
                  <a:schemeClr val="tx1"/>
                </a:solidFill>
              </a:rPr>
              <a:t> ST, MT</a:t>
            </a:r>
          </a:p>
          <a:p>
            <a:pPr algn="r"/>
            <a:r>
              <a:rPr lang="en-GB" sz="1400" dirty="0">
                <a:solidFill>
                  <a:schemeClr val="tx1"/>
                </a:solidFill>
              </a:rPr>
              <a:t>197501272002121003</a:t>
            </a:r>
            <a:endParaRPr lang="en-ID" sz="1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FD779-1EB2-9AE8-5FC1-3A9D2AF4E4A5}"/>
              </a:ext>
            </a:extLst>
          </p:cNvPr>
          <p:cNvSpPr txBox="1"/>
          <p:nvPr/>
        </p:nvSpPr>
        <p:spPr>
          <a:xfrm>
            <a:off x="5685544" y="3654635"/>
            <a:ext cx="1783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chemeClr val="tx1"/>
                </a:solidFill>
              </a:rPr>
              <a:t>Dosen </a:t>
            </a:r>
            <a:r>
              <a:rPr lang="en-GB" sz="1400" dirty="0" err="1">
                <a:solidFill>
                  <a:schemeClr val="tx1"/>
                </a:solidFill>
              </a:rPr>
              <a:t>Pengampu</a:t>
            </a:r>
            <a:endParaRPr lang="en-ID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842FA5D8-4B20-9BF6-19E0-1BDAF4C02175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5"/>
          <p:cNvSpPr txBox="1">
            <a:spLocks noGrp="1"/>
          </p:cNvSpPr>
          <p:nvPr>
            <p:ph type="title"/>
          </p:nvPr>
        </p:nvSpPr>
        <p:spPr>
          <a:xfrm>
            <a:off x="79500" y="1013982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Latar </a:t>
            </a:r>
            <a:r>
              <a:rPr lang="en-GB" dirty="0" err="1"/>
              <a:t>Belakang</a:t>
            </a:r>
            <a:endParaRPr dirty="0"/>
          </a:p>
        </p:txBody>
      </p:sp>
      <p:grpSp>
        <p:nvGrpSpPr>
          <p:cNvPr id="2907" name="Google Shape;2907;p5"/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2908" name="Google Shape;2908;p5"/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/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/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"/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"/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/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/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"/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"/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/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/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"/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"/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/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/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/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/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/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/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"/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"/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"/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"/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"/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"/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"/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"/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"/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/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/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/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"/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"/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"/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"/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"/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"/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"/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"/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"/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/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/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"/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"/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"/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"/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"/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"/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"/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"/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"/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"/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"/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"/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"/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"/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"/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"/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"/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"/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"/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"/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"/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"/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"/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"/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"/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"/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"/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"/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"/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"/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"/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"/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"/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"/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"/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"/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"/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"/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"/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"/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"/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"/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"/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"/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"/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"/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"/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"/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"/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"/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"/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"/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"/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"/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"/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"/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"/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"/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"/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"/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"/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"/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"/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"/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"/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"/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"/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"/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"/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"/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"/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"/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"/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"/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"/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0E5A5B-0A5F-FFF8-12BB-33A3CD81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5" y="1812736"/>
            <a:ext cx="4052458" cy="246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A6402-0CF5-7674-190B-9F4A4785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224"/>
          <a:stretch/>
        </p:blipFill>
        <p:spPr>
          <a:xfrm>
            <a:off x="5077244" y="150263"/>
            <a:ext cx="3305581" cy="2390159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86AA1A-4ADB-5AA0-A2B7-CB5AB337D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23" y="2415068"/>
            <a:ext cx="3643312" cy="25781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7213C3-00AE-B475-E657-09535296290F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5E4D19-8648-73B3-789A-163046059B63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41A40672-846C-3736-7648-FBFF3EBF60F6}"/>
                  </a:ext>
                </a:extLst>
              </p:cNvPr>
              <p:cNvPicPr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1DD98F75-8F55-A6E4-2DD6-8792C67E6D37}"/>
                  </a:ext>
                </a:extLst>
              </p:cNvPr>
              <p:cNvPicPr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ACE32F-57E1-2390-A324-2E1815C1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76;p3">
            <a:extLst>
              <a:ext uri="{FF2B5EF4-FFF2-40B4-BE49-F238E27FC236}">
                <a16:creationId xmlns:a16="http://schemas.microsoft.com/office/drawing/2014/main" id="{2B4CDEC9-A5C5-BB4B-75AD-029E54AD6482}"/>
              </a:ext>
            </a:extLst>
          </p:cNvPr>
          <p:cNvSpPr/>
          <p:nvPr/>
        </p:nvSpPr>
        <p:spPr>
          <a:xfrm>
            <a:off x="543915" y="1842946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3"/>
          <p:cNvSpPr/>
          <p:nvPr/>
        </p:nvSpPr>
        <p:spPr>
          <a:xfrm>
            <a:off x="4699550" y="1639833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3"/>
          <p:cNvSpPr/>
          <p:nvPr/>
        </p:nvSpPr>
        <p:spPr>
          <a:xfrm>
            <a:off x="548642" y="2896927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3"/>
          <p:cNvSpPr/>
          <p:nvPr/>
        </p:nvSpPr>
        <p:spPr>
          <a:xfrm>
            <a:off x="4693283" y="436724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3"/>
          <p:cNvSpPr txBox="1">
            <a:spLocks noGrp="1"/>
          </p:cNvSpPr>
          <p:nvPr>
            <p:ph type="body" idx="2"/>
          </p:nvPr>
        </p:nvSpPr>
        <p:spPr>
          <a:xfrm>
            <a:off x="1252228" y="1850578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ID" sz="1600" dirty="0"/>
              <a:t>Arduino Mega 2560</a:t>
            </a:r>
            <a:endParaRPr sz="1600" dirty="0"/>
          </a:p>
        </p:txBody>
      </p:sp>
      <p:sp>
        <p:nvSpPr>
          <p:cNvPr id="2881" name="Google Shape;2881;p3"/>
          <p:cNvSpPr txBox="1">
            <a:spLocks noGrp="1"/>
          </p:cNvSpPr>
          <p:nvPr>
            <p:ph type="body" idx="3"/>
          </p:nvPr>
        </p:nvSpPr>
        <p:spPr>
          <a:xfrm>
            <a:off x="477051" y="1850577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883" name="Google Shape;2883;p3"/>
          <p:cNvSpPr txBox="1">
            <a:spLocks noGrp="1"/>
          </p:cNvSpPr>
          <p:nvPr>
            <p:ph type="body" idx="5"/>
          </p:nvPr>
        </p:nvSpPr>
        <p:spPr>
          <a:xfrm>
            <a:off x="5396867" y="424109"/>
            <a:ext cx="257542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D" sz="1600" dirty="0"/>
              <a:t>Buzzer</a:t>
            </a:r>
          </a:p>
        </p:txBody>
      </p:sp>
      <p:sp>
        <p:nvSpPr>
          <p:cNvPr id="2884" name="Google Shape;2884;p3"/>
          <p:cNvSpPr txBox="1">
            <a:spLocks noGrp="1"/>
          </p:cNvSpPr>
          <p:nvPr>
            <p:ph type="body" idx="6"/>
          </p:nvPr>
        </p:nvSpPr>
        <p:spPr>
          <a:xfrm>
            <a:off x="4612772" y="424108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2886" name="Google Shape;2886;p3"/>
          <p:cNvSpPr txBox="1">
            <a:spLocks noGrp="1"/>
          </p:cNvSpPr>
          <p:nvPr>
            <p:ph type="body" idx="8"/>
          </p:nvPr>
        </p:nvSpPr>
        <p:spPr>
          <a:xfrm>
            <a:off x="5403130" y="1626186"/>
            <a:ext cx="335789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D" sz="1600" dirty="0"/>
              <a:t>Breadboard + Kabel Jumper</a:t>
            </a:r>
          </a:p>
        </p:txBody>
      </p:sp>
      <p:sp>
        <p:nvSpPr>
          <p:cNvPr id="2887" name="Google Shape;2887;p3"/>
          <p:cNvSpPr txBox="1">
            <a:spLocks noGrp="1"/>
          </p:cNvSpPr>
          <p:nvPr>
            <p:ph type="body" idx="9"/>
          </p:nvPr>
        </p:nvSpPr>
        <p:spPr>
          <a:xfrm>
            <a:off x="4619038" y="1626186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2889" name="Google Shape;2889;p3"/>
          <p:cNvSpPr txBox="1">
            <a:spLocks noGrp="1"/>
          </p:cNvSpPr>
          <p:nvPr>
            <p:ph type="body" idx="14"/>
          </p:nvPr>
        </p:nvSpPr>
        <p:spPr>
          <a:xfrm>
            <a:off x="1243307" y="288328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ID" sz="1600" dirty="0"/>
              <a:t>Layar OLED / LCD I2C 16x2</a:t>
            </a:r>
            <a:endParaRPr sz="1600" dirty="0"/>
          </a:p>
        </p:txBody>
      </p:sp>
      <p:sp>
        <p:nvSpPr>
          <p:cNvPr id="2890" name="Google Shape;2890;p3"/>
          <p:cNvSpPr txBox="1">
            <a:spLocks noGrp="1"/>
          </p:cNvSpPr>
          <p:nvPr>
            <p:ph type="body" idx="15"/>
          </p:nvPr>
        </p:nvSpPr>
        <p:spPr>
          <a:xfrm>
            <a:off x="468131" y="288328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02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F21D90-5C36-89EE-8B9C-687E7CE8B65A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D51A0-64BE-32E3-EE39-406DD8D13B42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79EDAB46-A8ED-AF05-DD7A-1B808806B5D8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634381D7-4185-7565-A95B-CE2FE3896A29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D054F8-764F-EF73-B2B9-DEBDBA15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sp>
        <p:nvSpPr>
          <p:cNvPr id="7" name="Google Shape;2896;p4">
            <a:extLst>
              <a:ext uri="{FF2B5EF4-FFF2-40B4-BE49-F238E27FC236}">
                <a16:creationId xmlns:a16="http://schemas.microsoft.com/office/drawing/2014/main" id="{C191CF15-2CA3-89B1-3CF5-5DE94AF5868B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3"/>
          <p:cNvSpPr txBox="1">
            <a:spLocks noGrp="1"/>
          </p:cNvSpPr>
          <p:nvPr>
            <p:ph type="title"/>
          </p:nvPr>
        </p:nvSpPr>
        <p:spPr>
          <a:xfrm>
            <a:off x="0" y="999815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/>
              <a:t>Alat &amp; Bahan</a:t>
            </a:r>
            <a:endParaRPr sz="4000" dirty="0"/>
          </a:p>
        </p:txBody>
      </p:sp>
      <p:sp>
        <p:nvSpPr>
          <p:cNvPr id="18" name="Google Shape;2875;p3">
            <a:extLst>
              <a:ext uri="{FF2B5EF4-FFF2-40B4-BE49-F238E27FC236}">
                <a16:creationId xmlns:a16="http://schemas.microsoft.com/office/drawing/2014/main" id="{C1798DA3-62A4-57D9-14A2-DF4CE57D092A}"/>
              </a:ext>
            </a:extLst>
          </p:cNvPr>
          <p:cNvSpPr/>
          <p:nvPr/>
        </p:nvSpPr>
        <p:spPr>
          <a:xfrm>
            <a:off x="4699550" y="2636182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886;p3">
            <a:extLst>
              <a:ext uri="{FF2B5EF4-FFF2-40B4-BE49-F238E27FC236}">
                <a16:creationId xmlns:a16="http://schemas.microsoft.com/office/drawing/2014/main" id="{AD9DAF7E-F468-98B4-D876-CB1F24AB3968}"/>
              </a:ext>
            </a:extLst>
          </p:cNvPr>
          <p:cNvSpPr txBox="1">
            <a:spLocks/>
          </p:cNvSpPr>
          <p:nvPr/>
        </p:nvSpPr>
        <p:spPr>
          <a:xfrm>
            <a:off x="5403130" y="2622535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D" sz="1600"/>
              <a:t>Push Button</a:t>
            </a:r>
            <a:endParaRPr lang="en-ID" sz="1600" dirty="0"/>
          </a:p>
        </p:txBody>
      </p:sp>
      <p:sp>
        <p:nvSpPr>
          <p:cNvPr id="20" name="Google Shape;2887;p3">
            <a:extLst>
              <a:ext uri="{FF2B5EF4-FFF2-40B4-BE49-F238E27FC236}">
                <a16:creationId xmlns:a16="http://schemas.microsoft.com/office/drawing/2014/main" id="{1AF551AE-6B6B-178C-1968-C38F2CF3982F}"/>
              </a:ext>
            </a:extLst>
          </p:cNvPr>
          <p:cNvSpPr txBox="1">
            <a:spLocks/>
          </p:cNvSpPr>
          <p:nvPr/>
        </p:nvSpPr>
        <p:spPr>
          <a:xfrm>
            <a:off x="4619038" y="2622535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06</a:t>
            </a:r>
          </a:p>
        </p:txBody>
      </p:sp>
      <p:sp>
        <p:nvSpPr>
          <p:cNvPr id="21" name="Google Shape;2875;p3">
            <a:extLst>
              <a:ext uri="{FF2B5EF4-FFF2-40B4-BE49-F238E27FC236}">
                <a16:creationId xmlns:a16="http://schemas.microsoft.com/office/drawing/2014/main" id="{453F07A8-2378-9B83-E480-67CE01077D97}"/>
              </a:ext>
            </a:extLst>
          </p:cNvPr>
          <p:cNvSpPr/>
          <p:nvPr/>
        </p:nvSpPr>
        <p:spPr>
          <a:xfrm>
            <a:off x="4699550" y="3662654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86;p3">
            <a:extLst>
              <a:ext uri="{FF2B5EF4-FFF2-40B4-BE49-F238E27FC236}">
                <a16:creationId xmlns:a16="http://schemas.microsoft.com/office/drawing/2014/main" id="{3007C4D5-4D2D-6617-B94F-43276CA345A9}"/>
              </a:ext>
            </a:extLst>
          </p:cNvPr>
          <p:cNvSpPr txBox="1">
            <a:spLocks/>
          </p:cNvSpPr>
          <p:nvPr/>
        </p:nvSpPr>
        <p:spPr>
          <a:xfrm>
            <a:off x="5403130" y="3649007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D" sz="1600" dirty="0"/>
              <a:t>Power Supply </a:t>
            </a:r>
          </a:p>
        </p:txBody>
      </p:sp>
      <p:sp>
        <p:nvSpPr>
          <p:cNvPr id="23" name="Google Shape;2887;p3">
            <a:extLst>
              <a:ext uri="{FF2B5EF4-FFF2-40B4-BE49-F238E27FC236}">
                <a16:creationId xmlns:a16="http://schemas.microsoft.com/office/drawing/2014/main" id="{09A2BEB9-A43A-4540-95FF-473FC8E4416B}"/>
              </a:ext>
            </a:extLst>
          </p:cNvPr>
          <p:cNvSpPr txBox="1">
            <a:spLocks/>
          </p:cNvSpPr>
          <p:nvPr/>
        </p:nvSpPr>
        <p:spPr>
          <a:xfrm>
            <a:off x="4619038" y="3649007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07</a:t>
            </a:r>
          </a:p>
        </p:txBody>
      </p:sp>
      <p:sp>
        <p:nvSpPr>
          <p:cNvPr id="24" name="Google Shape;2875;p3">
            <a:extLst>
              <a:ext uri="{FF2B5EF4-FFF2-40B4-BE49-F238E27FC236}">
                <a16:creationId xmlns:a16="http://schemas.microsoft.com/office/drawing/2014/main" id="{CB757CD4-7935-7C12-793D-F0914DE234BA}"/>
              </a:ext>
            </a:extLst>
          </p:cNvPr>
          <p:cNvSpPr/>
          <p:nvPr/>
        </p:nvSpPr>
        <p:spPr>
          <a:xfrm>
            <a:off x="548645" y="3950908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886;p3">
            <a:extLst>
              <a:ext uri="{FF2B5EF4-FFF2-40B4-BE49-F238E27FC236}">
                <a16:creationId xmlns:a16="http://schemas.microsoft.com/office/drawing/2014/main" id="{09E59317-2B6C-1F4B-BCC0-41B672B50E7F}"/>
              </a:ext>
            </a:extLst>
          </p:cNvPr>
          <p:cNvSpPr txBox="1">
            <a:spLocks/>
          </p:cNvSpPr>
          <p:nvPr/>
        </p:nvSpPr>
        <p:spPr>
          <a:xfrm>
            <a:off x="796413" y="3937261"/>
            <a:ext cx="2401142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D" sz="1600" dirty="0"/>
              <a:t>	Modul Bluetooth HC-05 / HC-06</a:t>
            </a:r>
          </a:p>
        </p:txBody>
      </p:sp>
      <p:sp>
        <p:nvSpPr>
          <p:cNvPr id="26" name="Google Shape;2887;p3">
            <a:extLst>
              <a:ext uri="{FF2B5EF4-FFF2-40B4-BE49-F238E27FC236}">
                <a16:creationId xmlns:a16="http://schemas.microsoft.com/office/drawing/2014/main" id="{ADDED887-DBB6-5864-EA79-94DFFE1BF56C}"/>
              </a:ext>
            </a:extLst>
          </p:cNvPr>
          <p:cNvSpPr txBox="1">
            <a:spLocks/>
          </p:cNvSpPr>
          <p:nvPr/>
        </p:nvSpPr>
        <p:spPr>
          <a:xfrm>
            <a:off x="468133" y="3937261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6"/>
          <p:cNvSpPr/>
          <p:nvPr/>
        </p:nvSpPr>
        <p:spPr>
          <a:xfrm>
            <a:off x="7326497" y="-644372"/>
            <a:ext cx="2187206" cy="2575530"/>
          </a:xfrm>
          <a:custGeom>
            <a:avLst/>
            <a:gdLst/>
            <a:ahLst/>
            <a:cxnLst/>
            <a:rect l="l" t="t" r="r" b="b"/>
            <a:pathLst>
              <a:path w="50016" h="58876" extrusionOk="0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F9934-C6C1-3FC0-1DFF-E2F83D01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18" y="299042"/>
            <a:ext cx="3592637" cy="4545416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4E4F89-D552-C2D0-505B-86F1E683E1FE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0C18F04-DDC4-C866-C640-CFC9842A2D6B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6" name="Shape 7">
                <a:extLst>
                  <a:ext uri="{FF2B5EF4-FFF2-40B4-BE49-F238E27FC236}">
                    <a16:creationId xmlns:a16="http://schemas.microsoft.com/office/drawing/2014/main" id="{A74F4937-2A0F-154E-F2EA-CF4DF10CF00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Shape 6">
                <a:extLst>
                  <a:ext uri="{FF2B5EF4-FFF2-40B4-BE49-F238E27FC236}">
                    <a16:creationId xmlns:a16="http://schemas.microsoft.com/office/drawing/2014/main" id="{F2AC2489-4192-C3FC-A200-B391CD0D53B9}"/>
                  </a:ext>
                </a:extLst>
              </p:cNvPr>
              <p:cNvPicPr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F9DF57-90C3-3B24-6527-CFF56EE3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sp>
        <p:nvSpPr>
          <p:cNvPr id="8" name="Google Shape;2896;p4">
            <a:extLst>
              <a:ext uri="{FF2B5EF4-FFF2-40B4-BE49-F238E27FC236}">
                <a16:creationId xmlns:a16="http://schemas.microsoft.com/office/drawing/2014/main" id="{6FB0512B-64D8-517D-A219-CDE8B60A5165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6"/>
          <p:cNvSpPr txBox="1">
            <a:spLocks noGrp="1"/>
          </p:cNvSpPr>
          <p:nvPr>
            <p:ph type="title"/>
          </p:nvPr>
        </p:nvSpPr>
        <p:spPr>
          <a:xfrm>
            <a:off x="444897" y="1035786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Blok Diagram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>
          <a:extLst>
            <a:ext uri="{FF2B5EF4-FFF2-40B4-BE49-F238E27FC236}">
              <a16:creationId xmlns:a16="http://schemas.microsoft.com/office/drawing/2014/main" id="{7D8FF219-DA75-0BF5-A681-AE51544E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4">
            <a:extLst>
              <a:ext uri="{FF2B5EF4-FFF2-40B4-BE49-F238E27FC236}">
                <a16:creationId xmlns:a16="http://schemas.microsoft.com/office/drawing/2014/main" id="{659C267E-BC08-D0BF-D8C3-CCB29F07248A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4">
            <a:extLst>
              <a:ext uri="{FF2B5EF4-FFF2-40B4-BE49-F238E27FC236}">
                <a16:creationId xmlns:a16="http://schemas.microsoft.com/office/drawing/2014/main" id="{53536083-0832-8808-86CE-744EF53F027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150" y="922636"/>
            <a:ext cx="5519737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5000"/>
              <a:buNone/>
            </a:pPr>
            <a:r>
              <a:rPr lang="en-US" sz="4000" dirty="0" err="1"/>
              <a:t>Rangkaian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7D0891-139C-EC34-E560-3493699FFB20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EF6ED0-99E9-2E31-329C-82D86EB9F895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16C6A39E-3175-E302-4132-991D14D2A43B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E9D66302-9A91-6599-4B67-3387493D166F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A523BF-1528-BB68-2490-716E16F0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615BB96-A4E6-294E-414E-6885527B9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856" y="1135856"/>
            <a:ext cx="5387502" cy="3693319"/>
          </a:xfrm>
          <a:prstGeom prst="rect">
            <a:avLst/>
          </a:prstGeom>
          <a:ln w="19050">
            <a:solidFill>
              <a:schemeClr val="accent2">
                <a:lumMod val="95000"/>
              </a:scheme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410241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4"/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4"/>
          <p:cNvSpPr txBox="1">
            <a:spLocks noGrp="1"/>
          </p:cNvSpPr>
          <p:nvPr>
            <p:ph type="body" idx="2"/>
          </p:nvPr>
        </p:nvSpPr>
        <p:spPr>
          <a:xfrm>
            <a:off x="57150" y="922636"/>
            <a:ext cx="5519737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5000"/>
              <a:buNone/>
            </a:pPr>
            <a:r>
              <a:rPr lang="en-US" sz="4000" dirty="0"/>
              <a:t>SCHEMATIC</a:t>
            </a:r>
            <a:endParaRPr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9D98F4-42D4-CEEE-FD6A-7B88BA8394D1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FA3313E-561B-20EB-4396-6B1F17362EC5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5" name="Shape 7">
                <a:extLst>
                  <a:ext uri="{FF2B5EF4-FFF2-40B4-BE49-F238E27FC236}">
                    <a16:creationId xmlns:a16="http://schemas.microsoft.com/office/drawing/2014/main" id="{F25876F5-1532-62CE-78D2-B88793A76C16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Shape 6">
                <a:extLst>
                  <a:ext uri="{FF2B5EF4-FFF2-40B4-BE49-F238E27FC236}">
                    <a16:creationId xmlns:a16="http://schemas.microsoft.com/office/drawing/2014/main" id="{3415FC82-107D-2873-4B6F-60051438135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CF0D33-51AE-FA19-146A-33366671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55BDA-E551-F881-4750-AF340E987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71" y="361188"/>
            <a:ext cx="4643438" cy="4510595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>
          <a:extLst>
            <a:ext uri="{FF2B5EF4-FFF2-40B4-BE49-F238E27FC236}">
              <a16:creationId xmlns:a16="http://schemas.microsoft.com/office/drawing/2014/main" id="{8841421E-E1F6-60B2-F2B3-0F3C75853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96;p4">
            <a:extLst>
              <a:ext uri="{FF2B5EF4-FFF2-40B4-BE49-F238E27FC236}">
                <a16:creationId xmlns:a16="http://schemas.microsoft.com/office/drawing/2014/main" id="{996C0880-2374-7FC8-ABA6-A5E7DEDF5D82}"/>
              </a:ext>
            </a:extLst>
          </p:cNvPr>
          <p:cNvSpPr/>
          <p:nvPr/>
        </p:nvSpPr>
        <p:spPr>
          <a:xfrm>
            <a:off x="-599470" y="896601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5">
            <a:extLst>
              <a:ext uri="{FF2B5EF4-FFF2-40B4-BE49-F238E27FC236}">
                <a16:creationId xmlns:a16="http://schemas.microsoft.com/office/drawing/2014/main" id="{92AFB971-31AF-9BC5-7A79-5F3537380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016789"/>
            <a:ext cx="3555206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 err="1"/>
              <a:t>Tampilan</a:t>
            </a:r>
            <a:r>
              <a:rPr lang="en-GB" dirty="0"/>
              <a:t> Gui</a:t>
            </a:r>
            <a:endParaRPr dirty="0"/>
          </a:p>
        </p:txBody>
      </p:sp>
      <p:grpSp>
        <p:nvGrpSpPr>
          <p:cNvPr id="2907" name="Google Shape;2907;p5">
            <a:extLst>
              <a:ext uri="{FF2B5EF4-FFF2-40B4-BE49-F238E27FC236}">
                <a16:creationId xmlns:a16="http://schemas.microsoft.com/office/drawing/2014/main" id="{C8B88C59-0C02-203C-48FE-E462DD902B65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2908" name="Google Shape;2908;p5">
              <a:extLst>
                <a:ext uri="{FF2B5EF4-FFF2-40B4-BE49-F238E27FC236}">
                  <a16:creationId xmlns:a16="http://schemas.microsoft.com/office/drawing/2014/main" id="{098A6BA2-D391-D77A-552C-45B721EB4523}"/>
                </a:ext>
              </a:extLst>
            </p:cNvPr>
            <p:cNvSpPr/>
            <p:nvPr/>
          </p:nvSpPr>
          <p:spPr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>
              <a:extLst>
                <a:ext uri="{FF2B5EF4-FFF2-40B4-BE49-F238E27FC236}">
                  <a16:creationId xmlns:a16="http://schemas.microsoft.com/office/drawing/2014/main" id="{7B4F9449-1DC4-A15F-8F1D-90FFEDF60DA1}"/>
                </a:ext>
              </a:extLst>
            </p:cNvPr>
            <p:cNvSpPr/>
            <p:nvPr/>
          </p:nvSpPr>
          <p:spPr>
            <a:xfrm>
              <a:off x="1231442" y="614221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>
              <a:extLst>
                <a:ext uri="{FF2B5EF4-FFF2-40B4-BE49-F238E27FC236}">
                  <a16:creationId xmlns:a16="http://schemas.microsoft.com/office/drawing/2014/main" id="{DC3C1668-279C-6FFF-A507-5FC82D9BD144}"/>
                </a:ext>
              </a:extLst>
            </p:cNvPr>
            <p:cNvSpPr/>
            <p:nvPr/>
          </p:nvSpPr>
          <p:spPr>
            <a:xfrm>
              <a:off x="1160075" y="68558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">
              <a:extLst>
                <a:ext uri="{FF2B5EF4-FFF2-40B4-BE49-F238E27FC236}">
                  <a16:creationId xmlns:a16="http://schemas.microsoft.com/office/drawing/2014/main" id="{1D23E555-D28B-75D5-5A8F-9004786748CF}"/>
                </a:ext>
              </a:extLst>
            </p:cNvPr>
            <p:cNvSpPr/>
            <p:nvPr/>
          </p:nvSpPr>
          <p:spPr>
            <a:xfrm>
              <a:off x="1088707" y="756956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">
              <a:extLst>
                <a:ext uri="{FF2B5EF4-FFF2-40B4-BE49-F238E27FC236}">
                  <a16:creationId xmlns:a16="http://schemas.microsoft.com/office/drawing/2014/main" id="{457F9778-60D1-EAC3-663E-23580751E63E}"/>
                </a:ext>
              </a:extLst>
            </p:cNvPr>
            <p:cNvSpPr/>
            <p:nvPr/>
          </p:nvSpPr>
          <p:spPr>
            <a:xfrm>
              <a:off x="1019439" y="828324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>
              <a:extLst>
                <a:ext uri="{FF2B5EF4-FFF2-40B4-BE49-F238E27FC236}">
                  <a16:creationId xmlns:a16="http://schemas.microsoft.com/office/drawing/2014/main" id="{75DC1A9B-758E-26D5-9D35-23CF2B614706}"/>
                </a:ext>
              </a:extLst>
            </p:cNvPr>
            <p:cNvSpPr/>
            <p:nvPr/>
          </p:nvSpPr>
          <p:spPr>
            <a:xfrm>
              <a:off x="948072" y="899691"/>
              <a:ext cx="482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>
              <a:extLst>
                <a:ext uri="{FF2B5EF4-FFF2-40B4-BE49-F238E27FC236}">
                  <a16:creationId xmlns:a16="http://schemas.microsoft.com/office/drawing/2014/main" id="{FC9AC030-3087-D543-FE0F-A97B067428DF}"/>
                </a:ext>
              </a:extLst>
            </p:cNvPr>
            <p:cNvSpPr/>
            <p:nvPr/>
          </p:nvSpPr>
          <p:spPr>
            <a:xfrm>
              <a:off x="876704" y="96896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">
              <a:extLst>
                <a:ext uri="{FF2B5EF4-FFF2-40B4-BE49-F238E27FC236}">
                  <a16:creationId xmlns:a16="http://schemas.microsoft.com/office/drawing/2014/main" id="{923BBCB7-27BA-B46E-78FB-9E2BAD29014F}"/>
                </a:ext>
              </a:extLst>
            </p:cNvPr>
            <p:cNvSpPr/>
            <p:nvPr/>
          </p:nvSpPr>
          <p:spPr>
            <a:xfrm>
              <a:off x="805336" y="104032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">
              <a:extLst>
                <a:ext uri="{FF2B5EF4-FFF2-40B4-BE49-F238E27FC236}">
                  <a16:creationId xmlns:a16="http://schemas.microsoft.com/office/drawing/2014/main" id="{C433F437-9C35-E60E-3795-84DBA6114C96}"/>
                </a:ext>
              </a:extLst>
            </p:cNvPr>
            <p:cNvSpPr/>
            <p:nvPr/>
          </p:nvSpPr>
          <p:spPr>
            <a:xfrm>
              <a:off x="733969" y="111169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>
              <a:extLst>
                <a:ext uri="{FF2B5EF4-FFF2-40B4-BE49-F238E27FC236}">
                  <a16:creationId xmlns:a16="http://schemas.microsoft.com/office/drawing/2014/main" id="{C293BA3E-C539-692D-38D4-B51DD4BCB55E}"/>
                </a:ext>
              </a:extLst>
            </p:cNvPr>
            <p:cNvSpPr/>
            <p:nvPr/>
          </p:nvSpPr>
          <p:spPr>
            <a:xfrm>
              <a:off x="1244036" y="4861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>
              <a:extLst>
                <a:ext uri="{FF2B5EF4-FFF2-40B4-BE49-F238E27FC236}">
                  <a16:creationId xmlns:a16="http://schemas.microsoft.com/office/drawing/2014/main" id="{E897F980-877E-6CD0-6FE5-40022DB443D7}"/>
                </a:ext>
              </a:extLst>
            </p:cNvPr>
            <p:cNvSpPr/>
            <p:nvPr/>
          </p:nvSpPr>
          <p:spPr>
            <a:xfrm>
              <a:off x="1174769" y="557547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">
              <a:extLst>
                <a:ext uri="{FF2B5EF4-FFF2-40B4-BE49-F238E27FC236}">
                  <a16:creationId xmlns:a16="http://schemas.microsoft.com/office/drawing/2014/main" id="{B68A11CD-AE28-C072-FC75-1893770C5080}"/>
                </a:ext>
              </a:extLst>
            </p:cNvPr>
            <p:cNvSpPr/>
            <p:nvPr/>
          </p:nvSpPr>
          <p:spPr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">
              <a:extLst>
                <a:ext uri="{FF2B5EF4-FFF2-40B4-BE49-F238E27FC236}">
                  <a16:creationId xmlns:a16="http://schemas.microsoft.com/office/drawing/2014/main" id="{A9B4A805-FB61-39E0-6B14-D57639B155ED}"/>
                </a:ext>
              </a:extLst>
            </p:cNvPr>
            <p:cNvSpPr/>
            <p:nvPr/>
          </p:nvSpPr>
          <p:spPr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>
              <a:extLst>
                <a:ext uri="{FF2B5EF4-FFF2-40B4-BE49-F238E27FC236}">
                  <a16:creationId xmlns:a16="http://schemas.microsoft.com/office/drawing/2014/main" id="{39CF0FAA-0DF1-C53A-9B8C-9BC218A169D3}"/>
                </a:ext>
              </a:extLst>
            </p:cNvPr>
            <p:cNvSpPr/>
            <p:nvPr/>
          </p:nvSpPr>
          <p:spPr>
            <a:xfrm>
              <a:off x="960666" y="76955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>
              <a:extLst>
                <a:ext uri="{FF2B5EF4-FFF2-40B4-BE49-F238E27FC236}">
                  <a16:creationId xmlns:a16="http://schemas.microsoft.com/office/drawing/2014/main" id="{FC9E655D-B6CE-1F73-E695-0D3F1EFF629D}"/>
                </a:ext>
              </a:extLst>
            </p:cNvPr>
            <p:cNvSpPr/>
            <p:nvPr/>
          </p:nvSpPr>
          <p:spPr>
            <a:xfrm>
              <a:off x="889298" y="840918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>
              <a:extLst>
                <a:ext uri="{FF2B5EF4-FFF2-40B4-BE49-F238E27FC236}">
                  <a16:creationId xmlns:a16="http://schemas.microsoft.com/office/drawing/2014/main" id="{27255AC5-D050-7ABF-5BB1-22915F9FD5DD}"/>
                </a:ext>
              </a:extLst>
            </p:cNvPr>
            <p:cNvSpPr/>
            <p:nvPr/>
          </p:nvSpPr>
          <p:spPr>
            <a:xfrm>
              <a:off x="817931" y="912285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>
              <a:extLst>
                <a:ext uri="{FF2B5EF4-FFF2-40B4-BE49-F238E27FC236}">
                  <a16:creationId xmlns:a16="http://schemas.microsoft.com/office/drawing/2014/main" id="{FD91D3B6-F364-8E26-7100-885EC28674D0}"/>
                </a:ext>
              </a:extLst>
            </p:cNvPr>
            <p:cNvSpPr/>
            <p:nvPr/>
          </p:nvSpPr>
          <p:spPr>
            <a:xfrm>
              <a:off x="748662" y="983653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>
              <a:extLst>
                <a:ext uri="{FF2B5EF4-FFF2-40B4-BE49-F238E27FC236}">
                  <a16:creationId xmlns:a16="http://schemas.microsoft.com/office/drawing/2014/main" id="{31CFE22B-C210-27D1-CD13-2E28FD72E5D8}"/>
                </a:ext>
              </a:extLst>
            </p:cNvPr>
            <p:cNvSpPr/>
            <p:nvPr/>
          </p:nvSpPr>
          <p:spPr>
            <a:xfrm>
              <a:off x="677294" y="1052922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>
              <a:extLst>
                <a:ext uri="{FF2B5EF4-FFF2-40B4-BE49-F238E27FC236}">
                  <a16:creationId xmlns:a16="http://schemas.microsoft.com/office/drawing/2014/main" id="{6C978E2B-64DE-BA59-60DA-90316FAA17EE}"/>
                </a:ext>
              </a:extLst>
            </p:cNvPr>
            <p:cNvSpPr/>
            <p:nvPr/>
          </p:nvSpPr>
          <p:spPr>
            <a:xfrm>
              <a:off x="1187363" y="42740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">
              <a:extLst>
                <a:ext uri="{FF2B5EF4-FFF2-40B4-BE49-F238E27FC236}">
                  <a16:creationId xmlns:a16="http://schemas.microsoft.com/office/drawing/2014/main" id="{1BC2684F-98FF-961E-FE07-B5A814B498CE}"/>
                </a:ext>
              </a:extLst>
            </p:cNvPr>
            <p:cNvSpPr/>
            <p:nvPr/>
          </p:nvSpPr>
          <p:spPr>
            <a:xfrm>
              <a:off x="1115995" y="498774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">
              <a:extLst>
                <a:ext uri="{FF2B5EF4-FFF2-40B4-BE49-F238E27FC236}">
                  <a16:creationId xmlns:a16="http://schemas.microsoft.com/office/drawing/2014/main" id="{578D78E6-E5DF-F543-BAAF-0DC2144B5A29}"/>
                </a:ext>
              </a:extLst>
            </p:cNvPr>
            <p:cNvSpPr/>
            <p:nvPr/>
          </p:nvSpPr>
          <p:spPr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">
              <a:extLst>
                <a:ext uri="{FF2B5EF4-FFF2-40B4-BE49-F238E27FC236}">
                  <a16:creationId xmlns:a16="http://schemas.microsoft.com/office/drawing/2014/main" id="{7EAF0816-54BF-AC2E-BE95-F64DBE26BA0B}"/>
                </a:ext>
              </a:extLst>
            </p:cNvPr>
            <p:cNvSpPr/>
            <p:nvPr/>
          </p:nvSpPr>
          <p:spPr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">
              <a:extLst>
                <a:ext uri="{FF2B5EF4-FFF2-40B4-BE49-F238E27FC236}">
                  <a16:creationId xmlns:a16="http://schemas.microsoft.com/office/drawing/2014/main" id="{6AC5EB3C-57BD-D29C-2EC6-6485B72D8AF8}"/>
                </a:ext>
              </a:extLst>
            </p:cNvPr>
            <p:cNvSpPr/>
            <p:nvPr/>
          </p:nvSpPr>
          <p:spPr>
            <a:xfrm>
              <a:off x="901893" y="71077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">
              <a:extLst>
                <a:ext uri="{FF2B5EF4-FFF2-40B4-BE49-F238E27FC236}">
                  <a16:creationId xmlns:a16="http://schemas.microsoft.com/office/drawing/2014/main" id="{1B366E25-3261-CA31-F554-336F989BB8E2}"/>
                </a:ext>
              </a:extLst>
            </p:cNvPr>
            <p:cNvSpPr/>
            <p:nvPr/>
          </p:nvSpPr>
          <p:spPr>
            <a:xfrm>
              <a:off x="832623" y="782145"/>
              <a:ext cx="46179" cy="482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">
              <a:extLst>
                <a:ext uri="{FF2B5EF4-FFF2-40B4-BE49-F238E27FC236}">
                  <a16:creationId xmlns:a16="http://schemas.microsoft.com/office/drawing/2014/main" id="{D0C2ED22-EBA5-4EFD-74A1-FE4EDB725228}"/>
                </a:ext>
              </a:extLst>
            </p:cNvPr>
            <p:cNvSpPr/>
            <p:nvPr/>
          </p:nvSpPr>
          <p:spPr>
            <a:xfrm>
              <a:off x="761256" y="853512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">
              <a:extLst>
                <a:ext uri="{FF2B5EF4-FFF2-40B4-BE49-F238E27FC236}">
                  <a16:creationId xmlns:a16="http://schemas.microsoft.com/office/drawing/2014/main" id="{A2E77380-362F-B260-9608-092197006AE2}"/>
                </a:ext>
              </a:extLst>
            </p:cNvPr>
            <p:cNvSpPr/>
            <p:nvPr/>
          </p:nvSpPr>
          <p:spPr>
            <a:xfrm>
              <a:off x="689888" y="924880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5">
              <a:extLst>
                <a:ext uri="{FF2B5EF4-FFF2-40B4-BE49-F238E27FC236}">
                  <a16:creationId xmlns:a16="http://schemas.microsoft.com/office/drawing/2014/main" id="{44FEA564-9157-C4E5-CB9D-BCA250C15A30}"/>
                </a:ext>
              </a:extLst>
            </p:cNvPr>
            <p:cNvSpPr/>
            <p:nvPr/>
          </p:nvSpPr>
          <p:spPr>
            <a:xfrm>
              <a:off x="618521" y="996247"/>
              <a:ext cx="48279" cy="482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5">
              <a:extLst>
                <a:ext uri="{FF2B5EF4-FFF2-40B4-BE49-F238E27FC236}">
                  <a16:creationId xmlns:a16="http://schemas.microsoft.com/office/drawing/2014/main" id="{DCCEED2C-97AF-CAE2-691B-6B9DFE7B9469}"/>
                </a:ext>
              </a:extLst>
            </p:cNvPr>
            <p:cNvSpPr/>
            <p:nvPr/>
          </p:nvSpPr>
          <p:spPr>
            <a:xfrm>
              <a:off x="1128589" y="3707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>
              <a:extLst>
                <a:ext uri="{FF2B5EF4-FFF2-40B4-BE49-F238E27FC236}">
                  <a16:creationId xmlns:a16="http://schemas.microsoft.com/office/drawing/2014/main" id="{A9CA8F00-53AF-B2DC-665D-EBD21C596B07}"/>
                </a:ext>
              </a:extLst>
            </p:cNvPr>
            <p:cNvSpPr/>
            <p:nvPr/>
          </p:nvSpPr>
          <p:spPr>
            <a:xfrm>
              <a:off x="1057221" y="44000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>
              <a:extLst>
                <a:ext uri="{FF2B5EF4-FFF2-40B4-BE49-F238E27FC236}">
                  <a16:creationId xmlns:a16="http://schemas.microsoft.com/office/drawing/2014/main" id="{279CCEF3-A45B-1414-94C7-2F877FAC5490}"/>
                </a:ext>
              </a:extLst>
            </p:cNvPr>
            <p:cNvSpPr/>
            <p:nvPr/>
          </p:nvSpPr>
          <p:spPr>
            <a:xfrm>
              <a:off x="985854" y="51136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>
              <a:extLst>
                <a:ext uri="{FF2B5EF4-FFF2-40B4-BE49-F238E27FC236}">
                  <a16:creationId xmlns:a16="http://schemas.microsoft.com/office/drawing/2014/main" id="{BF001603-9774-C83A-FB33-E0EC3F732853}"/>
                </a:ext>
              </a:extLst>
            </p:cNvPr>
            <p:cNvSpPr/>
            <p:nvPr/>
          </p:nvSpPr>
          <p:spPr>
            <a:xfrm>
              <a:off x="916585" y="58273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">
              <a:extLst>
                <a:ext uri="{FF2B5EF4-FFF2-40B4-BE49-F238E27FC236}">
                  <a16:creationId xmlns:a16="http://schemas.microsoft.com/office/drawing/2014/main" id="{BC96D021-082F-5583-1F4F-F40893ECF3A9}"/>
                </a:ext>
              </a:extLst>
            </p:cNvPr>
            <p:cNvSpPr/>
            <p:nvPr/>
          </p:nvSpPr>
          <p:spPr>
            <a:xfrm>
              <a:off x="845218" y="65410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">
              <a:extLst>
                <a:ext uri="{FF2B5EF4-FFF2-40B4-BE49-F238E27FC236}">
                  <a16:creationId xmlns:a16="http://schemas.microsoft.com/office/drawing/2014/main" id="{8FDDFF77-4E45-A70D-D8DC-CEFFA413654C}"/>
                </a:ext>
              </a:extLst>
            </p:cNvPr>
            <p:cNvSpPr/>
            <p:nvPr/>
          </p:nvSpPr>
          <p:spPr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">
              <a:extLst>
                <a:ext uri="{FF2B5EF4-FFF2-40B4-BE49-F238E27FC236}">
                  <a16:creationId xmlns:a16="http://schemas.microsoft.com/office/drawing/2014/main" id="{256A3889-601C-DE19-9BDE-AD4343158CD7}"/>
                </a:ext>
              </a:extLst>
            </p:cNvPr>
            <p:cNvSpPr/>
            <p:nvPr/>
          </p:nvSpPr>
          <p:spPr>
            <a:xfrm>
              <a:off x="702483" y="796839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">
              <a:extLst>
                <a:ext uri="{FF2B5EF4-FFF2-40B4-BE49-F238E27FC236}">
                  <a16:creationId xmlns:a16="http://schemas.microsoft.com/office/drawing/2014/main" id="{3BB6C699-E1C7-D757-7927-9727F8D5B601}"/>
                </a:ext>
              </a:extLst>
            </p:cNvPr>
            <p:cNvSpPr/>
            <p:nvPr/>
          </p:nvSpPr>
          <p:spPr>
            <a:xfrm>
              <a:off x="631115" y="86610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">
              <a:extLst>
                <a:ext uri="{FF2B5EF4-FFF2-40B4-BE49-F238E27FC236}">
                  <a16:creationId xmlns:a16="http://schemas.microsoft.com/office/drawing/2014/main" id="{A23A5790-56BF-2A0A-80A8-8E28207E195C}"/>
                </a:ext>
              </a:extLst>
            </p:cNvPr>
            <p:cNvSpPr/>
            <p:nvPr/>
          </p:nvSpPr>
          <p:spPr>
            <a:xfrm>
              <a:off x="559747" y="93747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">
              <a:extLst>
                <a:ext uri="{FF2B5EF4-FFF2-40B4-BE49-F238E27FC236}">
                  <a16:creationId xmlns:a16="http://schemas.microsoft.com/office/drawing/2014/main" id="{1478A428-1298-6101-936F-66DD20ACCE96}"/>
                </a:ext>
              </a:extLst>
            </p:cNvPr>
            <p:cNvSpPr/>
            <p:nvPr/>
          </p:nvSpPr>
          <p:spPr>
            <a:xfrm>
              <a:off x="1071915" y="31195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">
              <a:extLst>
                <a:ext uri="{FF2B5EF4-FFF2-40B4-BE49-F238E27FC236}">
                  <a16:creationId xmlns:a16="http://schemas.microsoft.com/office/drawing/2014/main" id="{D16B60FB-D9F4-2519-4C79-4FC7F4737E11}"/>
                </a:ext>
              </a:extLst>
            </p:cNvPr>
            <p:cNvSpPr/>
            <p:nvPr/>
          </p:nvSpPr>
          <p:spPr>
            <a:xfrm>
              <a:off x="1000547" y="3833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">
              <a:extLst>
                <a:ext uri="{FF2B5EF4-FFF2-40B4-BE49-F238E27FC236}">
                  <a16:creationId xmlns:a16="http://schemas.microsoft.com/office/drawing/2014/main" id="{DD2179F9-1701-7DAD-5A41-39A91F810A6A}"/>
                </a:ext>
              </a:extLst>
            </p:cNvPr>
            <p:cNvSpPr/>
            <p:nvPr/>
          </p:nvSpPr>
          <p:spPr>
            <a:xfrm>
              <a:off x="929180" y="454694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">
              <a:extLst>
                <a:ext uri="{FF2B5EF4-FFF2-40B4-BE49-F238E27FC236}">
                  <a16:creationId xmlns:a16="http://schemas.microsoft.com/office/drawing/2014/main" id="{B0FFE394-BC75-B0BF-B69B-36DC7126E6B7}"/>
                </a:ext>
              </a:extLst>
            </p:cNvPr>
            <p:cNvSpPr/>
            <p:nvPr/>
          </p:nvSpPr>
          <p:spPr>
            <a:xfrm>
              <a:off x="857812" y="52396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>
              <a:extLst>
                <a:ext uri="{FF2B5EF4-FFF2-40B4-BE49-F238E27FC236}">
                  <a16:creationId xmlns:a16="http://schemas.microsoft.com/office/drawing/2014/main" id="{40AACDD7-F62F-0E4B-E857-943B084076A9}"/>
                </a:ext>
              </a:extLst>
            </p:cNvPr>
            <p:cNvSpPr/>
            <p:nvPr/>
          </p:nvSpPr>
          <p:spPr>
            <a:xfrm>
              <a:off x="786444" y="5953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>
              <a:extLst>
                <a:ext uri="{FF2B5EF4-FFF2-40B4-BE49-F238E27FC236}">
                  <a16:creationId xmlns:a16="http://schemas.microsoft.com/office/drawing/2014/main" id="{F9F40150-E57B-7828-FE9D-9B087CFF6D16}"/>
                </a:ext>
              </a:extLst>
            </p:cNvPr>
            <p:cNvSpPr/>
            <p:nvPr/>
          </p:nvSpPr>
          <p:spPr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">
              <a:extLst>
                <a:ext uri="{FF2B5EF4-FFF2-40B4-BE49-F238E27FC236}">
                  <a16:creationId xmlns:a16="http://schemas.microsoft.com/office/drawing/2014/main" id="{8B44B08E-D54D-D46E-8E3A-A8E1C98691F7}"/>
                </a:ext>
              </a:extLst>
            </p:cNvPr>
            <p:cNvSpPr/>
            <p:nvPr/>
          </p:nvSpPr>
          <p:spPr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">
              <a:extLst>
                <a:ext uri="{FF2B5EF4-FFF2-40B4-BE49-F238E27FC236}">
                  <a16:creationId xmlns:a16="http://schemas.microsoft.com/office/drawing/2014/main" id="{D986CD72-C56C-E0C2-112F-FE03A6B1992F}"/>
                </a:ext>
              </a:extLst>
            </p:cNvPr>
            <p:cNvSpPr/>
            <p:nvPr/>
          </p:nvSpPr>
          <p:spPr>
            <a:xfrm>
              <a:off x="574441" y="8094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">
              <a:extLst>
                <a:ext uri="{FF2B5EF4-FFF2-40B4-BE49-F238E27FC236}">
                  <a16:creationId xmlns:a16="http://schemas.microsoft.com/office/drawing/2014/main" id="{8AA0AD26-CC60-5029-F337-0C291E78FD21}"/>
                </a:ext>
              </a:extLst>
            </p:cNvPr>
            <p:cNvSpPr/>
            <p:nvPr/>
          </p:nvSpPr>
          <p:spPr>
            <a:xfrm>
              <a:off x="503073" y="88080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">
              <a:extLst>
                <a:ext uri="{FF2B5EF4-FFF2-40B4-BE49-F238E27FC236}">
                  <a16:creationId xmlns:a16="http://schemas.microsoft.com/office/drawing/2014/main" id="{4F986132-F643-FFE2-561A-EB87969CCFC9}"/>
                </a:ext>
              </a:extLst>
            </p:cNvPr>
            <p:cNvSpPr/>
            <p:nvPr/>
          </p:nvSpPr>
          <p:spPr>
            <a:xfrm>
              <a:off x="1013141" y="25318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">
              <a:extLst>
                <a:ext uri="{FF2B5EF4-FFF2-40B4-BE49-F238E27FC236}">
                  <a16:creationId xmlns:a16="http://schemas.microsoft.com/office/drawing/2014/main" id="{B945909D-6B48-0AF1-A1AC-133B54F24935}"/>
                </a:ext>
              </a:extLst>
            </p:cNvPr>
            <p:cNvSpPr/>
            <p:nvPr/>
          </p:nvSpPr>
          <p:spPr>
            <a:xfrm>
              <a:off x="941774" y="32455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">
              <a:extLst>
                <a:ext uri="{FF2B5EF4-FFF2-40B4-BE49-F238E27FC236}">
                  <a16:creationId xmlns:a16="http://schemas.microsoft.com/office/drawing/2014/main" id="{4F2699CD-9243-495E-9835-3DD32277ACEC}"/>
                </a:ext>
              </a:extLst>
            </p:cNvPr>
            <p:cNvSpPr/>
            <p:nvPr/>
          </p:nvSpPr>
          <p:spPr>
            <a:xfrm>
              <a:off x="870406" y="39592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">
              <a:extLst>
                <a:ext uri="{FF2B5EF4-FFF2-40B4-BE49-F238E27FC236}">
                  <a16:creationId xmlns:a16="http://schemas.microsoft.com/office/drawing/2014/main" id="{71CD1E29-47EA-B087-B547-3BC694DD8B53}"/>
                </a:ext>
              </a:extLst>
            </p:cNvPr>
            <p:cNvSpPr/>
            <p:nvPr/>
          </p:nvSpPr>
          <p:spPr>
            <a:xfrm>
              <a:off x="799039" y="4672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">
              <a:extLst>
                <a:ext uri="{FF2B5EF4-FFF2-40B4-BE49-F238E27FC236}">
                  <a16:creationId xmlns:a16="http://schemas.microsoft.com/office/drawing/2014/main" id="{95946E64-22FF-4EBD-FE7C-241B0D065691}"/>
                </a:ext>
              </a:extLst>
            </p:cNvPr>
            <p:cNvSpPr/>
            <p:nvPr/>
          </p:nvSpPr>
          <p:spPr>
            <a:xfrm>
              <a:off x="729770" y="538656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">
              <a:extLst>
                <a:ext uri="{FF2B5EF4-FFF2-40B4-BE49-F238E27FC236}">
                  <a16:creationId xmlns:a16="http://schemas.microsoft.com/office/drawing/2014/main" id="{DA73258B-2FB3-C248-8E1A-996CB53DC581}"/>
                </a:ext>
              </a:extLst>
            </p:cNvPr>
            <p:cNvSpPr/>
            <p:nvPr/>
          </p:nvSpPr>
          <p:spPr>
            <a:xfrm>
              <a:off x="658403" y="60792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">
              <a:extLst>
                <a:ext uri="{FF2B5EF4-FFF2-40B4-BE49-F238E27FC236}">
                  <a16:creationId xmlns:a16="http://schemas.microsoft.com/office/drawing/2014/main" id="{6B8BE55C-6821-04AF-82C7-4E25B1A35E32}"/>
                </a:ext>
              </a:extLst>
            </p:cNvPr>
            <p:cNvSpPr/>
            <p:nvPr/>
          </p:nvSpPr>
          <p:spPr>
            <a:xfrm>
              <a:off x="587035" y="67929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">
              <a:extLst>
                <a:ext uri="{FF2B5EF4-FFF2-40B4-BE49-F238E27FC236}">
                  <a16:creationId xmlns:a16="http://schemas.microsoft.com/office/drawing/2014/main" id="{C6AA6811-5710-CE9F-0352-E02CD408B0A1}"/>
                </a:ext>
              </a:extLst>
            </p:cNvPr>
            <p:cNvSpPr/>
            <p:nvPr/>
          </p:nvSpPr>
          <p:spPr>
            <a:xfrm>
              <a:off x="515667" y="75066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">
              <a:extLst>
                <a:ext uri="{FF2B5EF4-FFF2-40B4-BE49-F238E27FC236}">
                  <a16:creationId xmlns:a16="http://schemas.microsoft.com/office/drawing/2014/main" id="{6D6933F2-F1FF-FCB1-CA9A-3F4F4FBCBB0E}"/>
                </a:ext>
              </a:extLst>
            </p:cNvPr>
            <p:cNvSpPr/>
            <p:nvPr/>
          </p:nvSpPr>
          <p:spPr>
            <a:xfrm>
              <a:off x="444300" y="82202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">
              <a:extLst>
                <a:ext uri="{FF2B5EF4-FFF2-40B4-BE49-F238E27FC236}">
                  <a16:creationId xmlns:a16="http://schemas.microsoft.com/office/drawing/2014/main" id="{63C2D6CC-11E6-3701-265E-1A209DB713F2}"/>
                </a:ext>
              </a:extLst>
            </p:cNvPr>
            <p:cNvSpPr/>
            <p:nvPr/>
          </p:nvSpPr>
          <p:spPr>
            <a:xfrm>
              <a:off x="954368" y="19651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">
              <a:extLst>
                <a:ext uri="{FF2B5EF4-FFF2-40B4-BE49-F238E27FC236}">
                  <a16:creationId xmlns:a16="http://schemas.microsoft.com/office/drawing/2014/main" id="{A7CB2353-6588-5A7D-C078-74201620BD8F}"/>
                </a:ext>
              </a:extLst>
            </p:cNvPr>
            <p:cNvSpPr/>
            <p:nvPr/>
          </p:nvSpPr>
          <p:spPr>
            <a:xfrm>
              <a:off x="885100" y="267879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">
              <a:extLst>
                <a:ext uri="{FF2B5EF4-FFF2-40B4-BE49-F238E27FC236}">
                  <a16:creationId xmlns:a16="http://schemas.microsoft.com/office/drawing/2014/main" id="{F4F76D22-E9BA-51D7-626D-10D357AAF221}"/>
                </a:ext>
              </a:extLst>
            </p:cNvPr>
            <p:cNvSpPr/>
            <p:nvPr/>
          </p:nvSpPr>
          <p:spPr>
            <a:xfrm>
              <a:off x="813732" y="33714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">
              <a:extLst>
                <a:ext uri="{FF2B5EF4-FFF2-40B4-BE49-F238E27FC236}">
                  <a16:creationId xmlns:a16="http://schemas.microsoft.com/office/drawing/2014/main" id="{14ED1400-5ABE-43CA-4808-DCE14FC91DB4}"/>
                </a:ext>
              </a:extLst>
            </p:cNvPr>
            <p:cNvSpPr/>
            <p:nvPr/>
          </p:nvSpPr>
          <p:spPr>
            <a:xfrm>
              <a:off x="742364" y="40851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">
              <a:extLst>
                <a:ext uri="{FF2B5EF4-FFF2-40B4-BE49-F238E27FC236}">
                  <a16:creationId xmlns:a16="http://schemas.microsoft.com/office/drawing/2014/main" id="{05DEC607-ECE6-2994-EFA2-DA094313D739}"/>
                </a:ext>
              </a:extLst>
            </p:cNvPr>
            <p:cNvSpPr/>
            <p:nvPr/>
          </p:nvSpPr>
          <p:spPr>
            <a:xfrm>
              <a:off x="670997" y="47988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">
              <a:extLst>
                <a:ext uri="{FF2B5EF4-FFF2-40B4-BE49-F238E27FC236}">
                  <a16:creationId xmlns:a16="http://schemas.microsoft.com/office/drawing/2014/main" id="{26FCA43D-8DB0-BC3F-96B1-2ECAB088A893}"/>
                </a:ext>
              </a:extLst>
            </p:cNvPr>
            <p:cNvSpPr/>
            <p:nvPr/>
          </p:nvSpPr>
          <p:spPr>
            <a:xfrm>
              <a:off x="599629" y="55125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">
              <a:extLst>
                <a:ext uri="{FF2B5EF4-FFF2-40B4-BE49-F238E27FC236}">
                  <a16:creationId xmlns:a16="http://schemas.microsoft.com/office/drawing/2014/main" id="{92FB40DE-E46F-BC43-CE78-8BB7D24A0281}"/>
                </a:ext>
              </a:extLst>
            </p:cNvPr>
            <p:cNvSpPr/>
            <p:nvPr/>
          </p:nvSpPr>
          <p:spPr>
            <a:xfrm>
              <a:off x="528262" y="62261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">
              <a:extLst>
                <a:ext uri="{FF2B5EF4-FFF2-40B4-BE49-F238E27FC236}">
                  <a16:creationId xmlns:a16="http://schemas.microsoft.com/office/drawing/2014/main" id="{557BAFFF-E063-7AD0-54F8-CDAA520B0756}"/>
                </a:ext>
              </a:extLst>
            </p:cNvPr>
            <p:cNvSpPr/>
            <p:nvPr/>
          </p:nvSpPr>
          <p:spPr>
            <a:xfrm>
              <a:off x="456894" y="693985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">
              <a:extLst>
                <a:ext uri="{FF2B5EF4-FFF2-40B4-BE49-F238E27FC236}">
                  <a16:creationId xmlns:a16="http://schemas.microsoft.com/office/drawing/2014/main" id="{3C13FC4F-2C87-C6BB-7822-D9449B7D40D9}"/>
                </a:ext>
              </a:extLst>
            </p:cNvPr>
            <p:cNvSpPr/>
            <p:nvPr/>
          </p:nvSpPr>
          <p:spPr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">
              <a:extLst>
                <a:ext uri="{FF2B5EF4-FFF2-40B4-BE49-F238E27FC236}">
                  <a16:creationId xmlns:a16="http://schemas.microsoft.com/office/drawing/2014/main" id="{D5E2287E-FD5A-93CF-934D-81F9D3A8718D}"/>
                </a:ext>
              </a:extLst>
            </p:cNvPr>
            <p:cNvSpPr/>
            <p:nvPr/>
          </p:nvSpPr>
          <p:spPr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5">
              <a:extLst>
                <a:ext uri="{FF2B5EF4-FFF2-40B4-BE49-F238E27FC236}">
                  <a16:creationId xmlns:a16="http://schemas.microsoft.com/office/drawing/2014/main" id="{73F916C2-F541-BB1F-F81C-B47C000BD871}"/>
                </a:ext>
              </a:extLst>
            </p:cNvPr>
            <p:cNvSpPr/>
            <p:nvPr/>
          </p:nvSpPr>
          <p:spPr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5">
              <a:extLst>
                <a:ext uri="{FF2B5EF4-FFF2-40B4-BE49-F238E27FC236}">
                  <a16:creationId xmlns:a16="http://schemas.microsoft.com/office/drawing/2014/main" id="{0FC24197-4E8A-F86E-3262-0D223C2058F8}"/>
                </a:ext>
              </a:extLst>
            </p:cNvPr>
            <p:cNvSpPr/>
            <p:nvPr/>
          </p:nvSpPr>
          <p:spPr>
            <a:xfrm>
              <a:off x="754959" y="28047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">
              <a:extLst>
                <a:ext uri="{FF2B5EF4-FFF2-40B4-BE49-F238E27FC236}">
                  <a16:creationId xmlns:a16="http://schemas.microsoft.com/office/drawing/2014/main" id="{1DC1D430-211F-576F-03EF-F2985F904A0C}"/>
                </a:ext>
              </a:extLst>
            </p:cNvPr>
            <p:cNvSpPr/>
            <p:nvPr/>
          </p:nvSpPr>
          <p:spPr>
            <a:xfrm>
              <a:off x="683591" y="351841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">
              <a:extLst>
                <a:ext uri="{FF2B5EF4-FFF2-40B4-BE49-F238E27FC236}">
                  <a16:creationId xmlns:a16="http://schemas.microsoft.com/office/drawing/2014/main" id="{6B962F48-7A42-875F-8C54-B9816C9810ED}"/>
                </a:ext>
              </a:extLst>
            </p:cNvPr>
            <p:cNvSpPr/>
            <p:nvPr/>
          </p:nvSpPr>
          <p:spPr>
            <a:xfrm>
              <a:off x="612224" y="42110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">
              <a:extLst>
                <a:ext uri="{FF2B5EF4-FFF2-40B4-BE49-F238E27FC236}">
                  <a16:creationId xmlns:a16="http://schemas.microsoft.com/office/drawing/2014/main" id="{35BA2540-57F1-F721-577F-03130D417283}"/>
                </a:ext>
              </a:extLst>
            </p:cNvPr>
            <p:cNvSpPr/>
            <p:nvPr/>
          </p:nvSpPr>
          <p:spPr>
            <a:xfrm>
              <a:off x="542955" y="49247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">
              <a:extLst>
                <a:ext uri="{FF2B5EF4-FFF2-40B4-BE49-F238E27FC236}">
                  <a16:creationId xmlns:a16="http://schemas.microsoft.com/office/drawing/2014/main" id="{59D1D08D-E036-63C4-5854-623B5A70CE95}"/>
                </a:ext>
              </a:extLst>
            </p:cNvPr>
            <p:cNvSpPr/>
            <p:nvPr/>
          </p:nvSpPr>
          <p:spPr>
            <a:xfrm>
              <a:off x="471587" y="56384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">
              <a:extLst>
                <a:ext uri="{FF2B5EF4-FFF2-40B4-BE49-F238E27FC236}">
                  <a16:creationId xmlns:a16="http://schemas.microsoft.com/office/drawing/2014/main" id="{4365CBBA-D420-3F13-480F-F3CBCE384205}"/>
                </a:ext>
              </a:extLst>
            </p:cNvPr>
            <p:cNvSpPr/>
            <p:nvPr/>
          </p:nvSpPr>
          <p:spPr>
            <a:xfrm>
              <a:off x="400220" y="63521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">
              <a:extLst>
                <a:ext uri="{FF2B5EF4-FFF2-40B4-BE49-F238E27FC236}">
                  <a16:creationId xmlns:a16="http://schemas.microsoft.com/office/drawing/2014/main" id="{98EDF621-CA75-BC87-B0A7-FA1A461FC696}"/>
                </a:ext>
              </a:extLst>
            </p:cNvPr>
            <p:cNvSpPr/>
            <p:nvPr/>
          </p:nvSpPr>
          <p:spPr>
            <a:xfrm>
              <a:off x="328852" y="70658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">
              <a:extLst>
                <a:ext uri="{FF2B5EF4-FFF2-40B4-BE49-F238E27FC236}">
                  <a16:creationId xmlns:a16="http://schemas.microsoft.com/office/drawing/2014/main" id="{EA709FDD-EFFA-2352-C17D-F3CB03570DDE}"/>
                </a:ext>
              </a:extLst>
            </p:cNvPr>
            <p:cNvSpPr/>
            <p:nvPr/>
          </p:nvSpPr>
          <p:spPr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">
              <a:extLst>
                <a:ext uri="{FF2B5EF4-FFF2-40B4-BE49-F238E27FC236}">
                  <a16:creationId xmlns:a16="http://schemas.microsoft.com/office/drawing/2014/main" id="{D53862A1-1B6C-5C99-7996-F5EEE1608E3C}"/>
                </a:ext>
              </a:extLst>
            </p:cNvPr>
            <p:cNvSpPr/>
            <p:nvPr/>
          </p:nvSpPr>
          <p:spPr>
            <a:xfrm>
              <a:off x="767553" y="150333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">
              <a:extLst>
                <a:ext uri="{FF2B5EF4-FFF2-40B4-BE49-F238E27FC236}">
                  <a16:creationId xmlns:a16="http://schemas.microsoft.com/office/drawing/2014/main" id="{DA4B5676-EBE6-AC30-7CF0-656D1CA90298}"/>
                </a:ext>
              </a:extLst>
            </p:cNvPr>
            <p:cNvSpPr/>
            <p:nvPr/>
          </p:nvSpPr>
          <p:spPr>
            <a:xfrm>
              <a:off x="696185" y="22170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">
              <a:extLst>
                <a:ext uri="{FF2B5EF4-FFF2-40B4-BE49-F238E27FC236}">
                  <a16:creationId xmlns:a16="http://schemas.microsoft.com/office/drawing/2014/main" id="{FB801E00-F737-BC8D-8D9F-E85E8CEBAE60}"/>
                </a:ext>
              </a:extLst>
            </p:cNvPr>
            <p:cNvSpPr/>
            <p:nvPr/>
          </p:nvSpPr>
          <p:spPr>
            <a:xfrm>
              <a:off x="626917" y="293068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">
              <a:extLst>
                <a:ext uri="{FF2B5EF4-FFF2-40B4-BE49-F238E27FC236}">
                  <a16:creationId xmlns:a16="http://schemas.microsoft.com/office/drawing/2014/main" id="{1FAE3C94-91E5-F7EE-A6E3-C5E5FF5057C7}"/>
                </a:ext>
              </a:extLst>
            </p:cNvPr>
            <p:cNvSpPr/>
            <p:nvPr/>
          </p:nvSpPr>
          <p:spPr>
            <a:xfrm>
              <a:off x="555549" y="36443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">
              <a:extLst>
                <a:ext uri="{FF2B5EF4-FFF2-40B4-BE49-F238E27FC236}">
                  <a16:creationId xmlns:a16="http://schemas.microsoft.com/office/drawing/2014/main" id="{49396067-CCD9-C689-A60F-ECAD7F2D2BD6}"/>
                </a:ext>
              </a:extLst>
            </p:cNvPr>
            <p:cNvSpPr/>
            <p:nvPr/>
          </p:nvSpPr>
          <p:spPr>
            <a:xfrm>
              <a:off x="484182" y="43580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">
              <a:extLst>
                <a:ext uri="{FF2B5EF4-FFF2-40B4-BE49-F238E27FC236}">
                  <a16:creationId xmlns:a16="http://schemas.microsoft.com/office/drawing/2014/main" id="{82ADC3F4-F684-20CD-BA54-B7A0EF5D1DC9}"/>
                </a:ext>
              </a:extLst>
            </p:cNvPr>
            <p:cNvSpPr/>
            <p:nvPr/>
          </p:nvSpPr>
          <p:spPr>
            <a:xfrm>
              <a:off x="412814" y="50717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">
              <a:extLst>
                <a:ext uri="{FF2B5EF4-FFF2-40B4-BE49-F238E27FC236}">
                  <a16:creationId xmlns:a16="http://schemas.microsoft.com/office/drawing/2014/main" id="{DEEE687A-5C50-0413-97A4-345F3F726D36}"/>
                </a:ext>
              </a:extLst>
            </p:cNvPr>
            <p:cNvSpPr/>
            <p:nvPr/>
          </p:nvSpPr>
          <p:spPr>
            <a:xfrm>
              <a:off x="341447" y="57643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">
              <a:extLst>
                <a:ext uri="{FF2B5EF4-FFF2-40B4-BE49-F238E27FC236}">
                  <a16:creationId xmlns:a16="http://schemas.microsoft.com/office/drawing/2014/main" id="{AC8A56EA-DA10-3A39-1773-089078F39E8F}"/>
                </a:ext>
              </a:extLst>
            </p:cNvPr>
            <p:cNvSpPr/>
            <p:nvPr/>
          </p:nvSpPr>
          <p:spPr>
            <a:xfrm>
              <a:off x="270079" y="64780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">
              <a:extLst>
                <a:ext uri="{FF2B5EF4-FFF2-40B4-BE49-F238E27FC236}">
                  <a16:creationId xmlns:a16="http://schemas.microsoft.com/office/drawing/2014/main" id="{FBF941E7-F4EB-CAC5-801B-BFF0FEC19ABE}"/>
                </a:ext>
              </a:extLst>
            </p:cNvPr>
            <p:cNvSpPr/>
            <p:nvPr/>
          </p:nvSpPr>
          <p:spPr>
            <a:xfrm>
              <a:off x="782246" y="22291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">
              <a:extLst>
                <a:ext uri="{FF2B5EF4-FFF2-40B4-BE49-F238E27FC236}">
                  <a16:creationId xmlns:a16="http://schemas.microsoft.com/office/drawing/2014/main" id="{0FB19C84-29A2-8C05-F08D-6E577EB73C91}"/>
                </a:ext>
              </a:extLst>
            </p:cNvPr>
            <p:cNvSpPr/>
            <p:nvPr/>
          </p:nvSpPr>
          <p:spPr>
            <a:xfrm>
              <a:off x="710879" y="9365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">
              <a:extLst>
                <a:ext uri="{FF2B5EF4-FFF2-40B4-BE49-F238E27FC236}">
                  <a16:creationId xmlns:a16="http://schemas.microsoft.com/office/drawing/2014/main" id="{75EB848E-B750-9BBE-2971-C0F4ED8FDE8D}"/>
                </a:ext>
              </a:extLst>
            </p:cNvPr>
            <p:cNvSpPr/>
            <p:nvPr/>
          </p:nvSpPr>
          <p:spPr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">
              <a:extLst>
                <a:ext uri="{FF2B5EF4-FFF2-40B4-BE49-F238E27FC236}">
                  <a16:creationId xmlns:a16="http://schemas.microsoft.com/office/drawing/2014/main" id="{B091076D-14EE-D343-D560-301E5CCE9281}"/>
                </a:ext>
              </a:extLst>
            </p:cNvPr>
            <p:cNvSpPr/>
            <p:nvPr/>
          </p:nvSpPr>
          <p:spPr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">
              <a:extLst>
                <a:ext uri="{FF2B5EF4-FFF2-40B4-BE49-F238E27FC236}">
                  <a16:creationId xmlns:a16="http://schemas.microsoft.com/office/drawing/2014/main" id="{63DB0CAA-0051-CA11-991F-EFCD1B576AA3}"/>
                </a:ext>
              </a:extLst>
            </p:cNvPr>
            <p:cNvSpPr/>
            <p:nvPr/>
          </p:nvSpPr>
          <p:spPr>
            <a:xfrm>
              <a:off x="496776" y="3056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">
              <a:extLst>
                <a:ext uri="{FF2B5EF4-FFF2-40B4-BE49-F238E27FC236}">
                  <a16:creationId xmlns:a16="http://schemas.microsoft.com/office/drawing/2014/main" id="{2BBE8921-BA55-B106-BF75-FB2CB106C8EA}"/>
                </a:ext>
              </a:extLst>
            </p:cNvPr>
            <p:cNvSpPr/>
            <p:nvPr/>
          </p:nvSpPr>
          <p:spPr>
            <a:xfrm>
              <a:off x="425408" y="3770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">
              <a:extLst>
                <a:ext uri="{FF2B5EF4-FFF2-40B4-BE49-F238E27FC236}">
                  <a16:creationId xmlns:a16="http://schemas.microsoft.com/office/drawing/2014/main" id="{1E179F1C-3313-5B29-1351-E4AAC1F2ECAE}"/>
                </a:ext>
              </a:extLst>
            </p:cNvPr>
            <p:cNvSpPr/>
            <p:nvPr/>
          </p:nvSpPr>
          <p:spPr>
            <a:xfrm>
              <a:off x="356140" y="448397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">
              <a:extLst>
                <a:ext uri="{FF2B5EF4-FFF2-40B4-BE49-F238E27FC236}">
                  <a16:creationId xmlns:a16="http://schemas.microsoft.com/office/drawing/2014/main" id="{5E780557-8BBB-CDE0-572B-E0FE35DE23FA}"/>
                </a:ext>
              </a:extLst>
            </p:cNvPr>
            <p:cNvSpPr/>
            <p:nvPr/>
          </p:nvSpPr>
          <p:spPr>
            <a:xfrm>
              <a:off x="284772" y="519765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">
              <a:extLst>
                <a:ext uri="{FF2B5EF4-FFF2-40B4-BE49-F238E27FC236}">
                  <a16:creationId xmlns:a16="http://schemas.microsoft.com/office/drawing/2014/main" id="{504BA091-F1B5-4FC9-F2F9-3A85D0CF1150}"/>
                </a:ext>
              </a:extLst>
            </p:cNvPr>
            <p:cNvSpPr/>
            <p:nvPr/>
          </p:nvSpPr>
          <p:spPr>
            <a:xfrm>
              <a:off x="213405" y="591132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4" extrusionOk="0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">
              <a:extLst>
                <a:ext uri="{FF2B5EF4-FFF2-40B4-BE49-F238E27FC236}">
                  <a16:creationId xmlns:a16="http://schemas.microsoft.com/office/drawing/2014/main" id="{F9FAA116-22D9-62A2-9676-83D8F5D8B1EF}"/>
                </a:ext>
              </a:extLst>
            </p:cNvPr>
            <p:cNvSpPr/>
            <p:nvPr/>
          </p:nvSpPr>
          <p:spPr>
            <a:xfrm>
              <a:off x="723473" y="-3648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">
              <a:extLst>
                <a:ext uri="{FF2B5EF4-FFF2-40B4-BE49-F238E27FC236}">
                  <a16:creationId xmlns:a16="http://schemas.microsoft.com/office/drawing/2014/main" id="{F24854E8-B233-69BC-246B-9F7CEAC3F365}"/>
                </a:ext>
              </a:extLst>
            </p:cNvPr>
            <p:cNvSpPr/>
            <p:nvPr/>
          </p:nvSpPr>
          <p:spPr>
            <a:xfrm>
              <a:off x="652105" y="3488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">
              <a:extLst>
                <a:ext uri="{FF2B5EF4-FFF2-40B4-BE49-F238E27FC236}">
                  <a16:creationId xmlns:a16="http://schemas.microsoft.com/office/drawing/2014/main" id="{4F9B40CE-6FD9-80BE-796D-FAC926A98D46}"/>
                </a:ext>
              </a:extLst>
            </p:cNvPr>
            <p:cNvSpPr/>
            <p:nvPr/>
          </p:nvSpPr>
          <p:spPr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">
              <a:extLst>
                <a:ext uri="{FF2B5EF4-FFF2-40B4-BE49-F238E27FC236}">
                  <a16:creationId xmlns:a16="http://schemas.microsoft.com/office/drawing/2014/main" id="{8B459DD0-51D7-E1E2-10B7-BD2100817C8D}"/>
                </a:ext>
              </a:extLst>
            </p:cNvPr>
            <p:cNvSpPr/>
            <p:nvPr/>
          </p:nvSpPr>
          <p:spPr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">
              <a:extLst>
                <a:ext uri="{FF2B5EF4-FFF2-40B4-BE49-F238E27FC236}">
                  <a16:creationId xmlns:a16="http://schemas.microsoft.com/office/drawing/2014/main" id="{10F29FC5-B392-4C44-D80F-D313CA83BED1}"/>
                </a:ext>
              </a:extLst>
            </p:cNvPr>
            <p:cNvSpPr/>
            <p:nvPr/>
          </p:nvSpPr>
          <p:spPr>
            <a:xfrm>
              <a:off x="440102" y="248988"/>
              <a:ext cx="46179" cy="46179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">
              <a:extLst>
                <a:ext uri="{FF2B5EF4-FFF2-40B4-BE49-F238E27FC236}">
                  <a16:creationId xmlns:a16="http://schemas.microsoft.com/office/drawing/2014/main" id="{046D8195-0DFF-A299-A299-6D62921FB0D6}"/>
                </a:ext>
              </a:extLst>
            </p:cNvPr>
            <p:cNvSpPr/>
            <p:nvPr/>
          </p:nvSpPr>
          <p:spPr>
            <a:xfrm>
              <a:off x="368734" y="318256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">
              <a:extLst>
                <a:ext uri="{FF2B5EF4-FFF2-40B4-BE49-F238E27FC236}">
                  <a16:creationId xmlns:a16="http://schemas.microsoft.com/office/drawing/2014/main" id="{9133641C-8C87-54AD-1B62-2D0BCFCAB3A6}"/>
                </a:ext>
              </a:extLst>
            </p:cNvPr>
            <p:cNvSpPr/>
            <p:nvPr/>
          </p:nvSpPr>
          <p:spPr>
            <a:xfrm>
              <a:off x="297367" y="38962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">
              <a:extLst>
                <a:ext uri="{FF2B5EF4-FFF2-40B4-BE49-F238E27FC236}">
                  <a16:creationId xmlns:a16="http://schemas.microsoft.com/office/drawing/2014/main" id="{BBC6E68A-F683-9A87-6279-8AD012C91186}"/>
                </a:ext>
              </a:extLst>
            </p:cNvPr>
            <p:cNvSpPr/>
            <p:nvPr/>
          </p:nvSpPr>
          <p:spPr>
            <a:xfrm>
              <a:off x="225999" y="46099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">
              <a:extLst>
                <a:ext uri="{FF2B5EF4-FFF2-40B4-BE49-F238E27FC236}">
                  <a16:creationId xmlns:a16="http://schemas.microsoft.com/office/drawing/2014/main" id="{0DB45C8F-D54B-BE18-4E46-CF7CBA5964AF}"/>
                </a:ext>
              </a:extLst>
            </p:cNvPr>
            <p:cNvSpPr/>
            <p:nvPr/>
          </p:nvSpPr>
          <p:spPr>
            <a:xfrm>
              <a:off x="154631" y="532359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">
              <a:extLst>
                <a:ext uri="{FF2B5EF4-FFF2-40B4-BE49-F238E27FC236}">
                  <a16:creationId xmlns:a16="http://schemas.microsoft.com/office/drawing/2014/main" id="{0AEC0C75-5D26-51C1-FE18-3C00D7D9487F}"/>
                </a:ext>
              </a:extLst>
            </p:cNvPr>
            <p:cNvSpPr/>
            <p:nvPr/>
          </p:nvSpPr>
          <p:spPr>
            <a:xfrm>
              <a:off x="664700" y="-9315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">
              <a:extLst>
                <a:ext uri="{FF2B5EF4-FFF2-40B4-BE49-F238E27FC236}">
                  <a16:creationId xmlns:a16="http://schemas.microsoft.com/office/drawing/2014/main" id="{860734F4-96F9-C6EF-0BC2-C30AA79BB76C}"/>
                </a:ext>
              </a:extLst>
            </p:cNvPr>
            <p:cNvSpPr/>
            <p:nvPr/>
          </p:nvSpPr>
          <p:spPr>
            <a:xfrm>
              <a:off x="593332" y="-23888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">
              <a:extLst>
                <a:ext uri="{FF2B5EF4-FFF2-40B4-BE49-F238E27FC236}">
                  <a16:creationId xmlns:a16="http://schemas.microsoft.com/office/drawing/2014/main" id="{B113DD91-9C2D-1697-823A-E9C53E9E4A45}"/>
                </a:ext>
              </a:extLst>
            </p:cNvPr>
            <p:cNvSpPr/>
            <p:nvPr/>
          </p:nvSpPr>
          <p:spPr>
            <a:xfrm>
              <a:off x="524064" y="47479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">
              <a:extLst>
                <a:ext uri="{FF2B5EF4-FFF2-40B4-BE49-F238E27FC236}">
                  <a16:creationId xmlns:a16="http://schemas.microsoft.com/office/drawing/2014/main" id="{B4273F00-4056-766A-6FB4-AB8C836B5974}"/>
                </a:ext>
              </a:extLst>
            </p:cNvPr>
            <p:cNvSpPr/>
            <p:nvPr/>
          </p:nvSpPr>
          <p:spPr>
            <a:xfrm>
              <a:off x="452696" y="118847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">
              <a:extLst>
                <a:ext uri="{FF2B5EF4-FFF2-40B4-BE49-F238E27FC236}">
                  <a16:creationId xmlns:a16="http://schemas.microsoft.com/office/drawing/2014/main" id="{DBC4352D-1699-0691-1B4B-143CCCC30494}"/>
                </a:ext>
              </a:extLst>
            </p:cNvPr>
            <p:cNvSpPr/>
            <p:nvPr/>
          </p:nvSpPr>
          <p:spPr>
            <a:xfrm>
              <a:off x="381328" y="19021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">
              <a:extLst>
                <a:ext uri="{FF2B5EF4-FFF2-40B4-BE49-F238E27FC236}">
                  <a16:creationId xmlns:a16="http://schemas.microsoft.com/office/drawing/2014/main" id="{CBB58B6E-44A7-7F4E-0D1A-553543DA4F39}"/>
                </a:ext>
              </a:extLst>
            </p:cNvPr>
            <p:cNvSpPr/>
            <p:nvPr/>
          </p:nvSpPr>
          <p:spPr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">
              <a:extLst>
                <a:ext uri="{FF2B5EF4-FFF2-40B4-BE49-F238E27FC236}">
                  <a16:creationId xmlns:a16="http://schemas.microsoft.com/office/drawing/2014/main" id="{69DA70A1-61A2-0BA7-AB2D-FDE15C042678}"/>
                </a:ext>
              </a:extLst>
            </p:cNvPr>
            <p:cNvSpPr/>
            <p:nvPr/>
          </p:nvSpPr>
          <p:spPr>
            <a:xfrm>
              <a:off x="238593" y="332950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">
              <a:extLst>
                <a:ext uri="{FF2B5EF4-FFF2-40B4-BE49-F238E27FC236}">
                  <a16:creationId xmlns:a16="http://schemas.microsoft.com/office/drawing/2014/main" id="{303828AC-5434-DA09-A663-AF31C10C0A51}"/>
                </a:ext>
              </a:extLst>
            </p:cNvPr>
            <p:cNvSpPr/>
            <p:nvPr/>
          </p:nvSpPr>
          <p:spPr>
            <a:xfrm>
              <a:off x="167226" y="404317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">
              <a:extLst>
                <a:ext uri="{FF2B5EF4-FFF2-40B4-BE49-F238E27FC236}">
                  <a16:creationId xmlns:a16="http://schemas.microsoft.com/office/drawing/2014/main" id="{AD0A9F14-2087-331F-DEE0-C8EB7637404A}"/>
                </a:ext>
              </a:extLst>
            </p:cNvPr>
            <p:cNvSpPr/>
            <p:nvPr/>
          </p:nvSpPr>
          <p:spPr>
            <a:xfrm>
              <a:off x="97957" y="473586"/>
              <a:ext cx="46179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">
              <a:extLst>
                <a:ext uri="{FF2B5EF4-FFF2-40B4-BE49-F238E27FC236}">
                  <a16:creationId xmlns:a16="http://schemas.microsoft.com/office/drawing/2014/main" id="{39D7424C-C63E-122F-A203-F747E523F833}"/>
                </a:ext>
              </a:extLst>
            </p:cNvPr>
            <p:cNvSpPr/>
            <p:nvPr/>
          </p:nvSpPr>
          <p:spPr>
            <a:xfrm>
              <a:off x="608025" y="-151930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">
              <a:extLst>
                <a:ext uri="{FF2B5EF4-FFF2-40B4-BE49-F238E27FC236}">
                  <a16:creationId xmlns:a16="http://schemas.microsoft.com/office/drawing/2014/main" id="{5FC05D22-1430-E576-86FF-8CDE641AC668}"/>
                </a:ext>
              </a:extLst>
            </p:cNvPr>
            <p:cNvSpPr/>
            <p:nvPr/>
          </p:nvSpPr>
          <p:spPr>
            <a:xfrm>
              <a:off x="536658" y="-80562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">
              <a:extLst>
                <a:ext uri="{FF2B5EF4-FFF2-40B4-BE49-F238E27FC236}">
                  <a16:creationId xmlns:a16="http://schemas.microsoft.com/office/drawing/2014/main" id="{2AC281FF-C428-EC95-26D1-0EA613CE3797}"/>
                </a:ext>
              </a:extLst>
            </p:cNvPr>
            <p:cNvSpPr/>
            <p:nvPr/>
          </p:nvSpPr>
          <p:spPr>
            <a:xfrm>
              <a:off x="465290" y="-9195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">
              <a:extLst>
                <a:ext uri="{FF2B5EF4-FFF2-40B4-BE49-F238E27FC236}">
                  <a16:creationId xmlns:a16="http://schemas.microsoft.com/office/drawing/2014/main" id="{7BDF5C6F-C179-5785-F758-2D7CCCBD240B}"/>
                </a:ext>
              </a:extLst>
            </p:cNvPr>
            <p:cNvSpPr/>
            <p:nvPr/>
          </p:nvSpPr>
          <p:spPr>
            <a:xfrm>
              <a:off x="393923" y="62173"/>
              <a:ext cx="48278" cy="46179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">
              <a:extLst>
                <a:ext uri="{FF2B5EF4-FFF2-40B4-BE49-F238E27FC236}">
                  <a16:creationId xmlns:a16="http://schemas.microsoft.com/office/drawing/2014/main" id="{80EA4A3B-0717-0448-7420-A01D5CD5233F}"/>
                </a:ext>
              </a:extLst>
            </p:cNvPr>
            <p:cNvSpPr/>
            <p:nvPr/>
          </p:nvSpPr>
          <p:spPr>
            <a:xfrm>
              <a:off x="322555" y="13144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4" h="1095" extrusionOk="0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">
              <a:extLst>
                <a:ext uri="{FF2B5EF4-FFF2-40B4-BE49-F238E27FC236}">
                  <a16:creationId xmlns:a16="http://schemas.microsoft.com/office/drawing/2014/main" id="{8CC0B111-2E20-E085-730F-8CE810D937F7}"/>
                </a:ext>
              </a:extLst>
            </p:cNvPr>
            <p:cNvSpPr/>
            <p:nvPr/>
          </p:nvSpPr>
          <p:spPr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">
              <a:extLst>
                <a:ext uri="{FF2B5EF4-FFF2-40B4-BE49-F238E27FC236}">
                  <a16:creationId xmlns:a16="http://schemas.microsoft.com/office/drawing/2014/main" id="{8F0EC6F8-7B48-1497-CB28-91578BA42239}"/>
                </a:ext>
              </a:extLst>
            </p:cNvPr>
            <p:cNvSpPr/>
            <p:nvPr/>
          </p:nvSpPr>
          <p:spPr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">
              <a:extLst>
                <a:ext uri="{FF2B5EF4-FFF2-40B4-BE49-F238E27FC236}">
                  <a16:creationId xmlns:a16="http://schemas.microsoft.com/office/drawing/2014/main" id="{64773A2F-7B78-B112-70F2-15A99B41F449}"/>
                </a:ext>
              </a:extLst>
            </p:cNvPr>
            <p:cNvSpPr/>
            <p:nvPr/>
          </p:nvSpPr>
          <p:spPr>
            <a:xfrm>
              <a:off x="110552" y="345544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4" extrusionOk="0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">
              <a:extLst>
                <a:ext uri="{FF2B5EF4-FFF2-40B4-BE49-F238E27FC236}">
                  <a16:creationId xmlns:a16="http://schemas.microsoft.com/office/drawing/2014/main" id="{F1D44C9B-14D6-EB7C-5447-FA4E16B50B86}"/>
                </a:ext>
              </a:extLst>
            </p:cNvPr>
            <p:cNvSpPr/>
            <p:nvPr/>
          </p:nvSpPr>
          <p:spPr>
            <a:xfrm>
              <a:off x="39184" y="416911"/>
              <a:ext cx="48278" cy="48278"/>
            </a:xfrm>
            <a:custGeom>
              <a:avLst/>
              <a:gdLst/>
              <a:ahLst/>
              <a:cxnLst/>
              <a:rect l="l" t="t" r="r" b="b"/>
              <a:pathLst>
                <a:path w="1095" h="1095" extrusionOk="0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A00A8D-F607-6B7F-D4EF-E943C5CD0487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49A50A-DEF9-EBBB-F296-A1EE047B887E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8" name="Shape 7">
                <a:extLst>
                  <a:ext uri="{FF2B5EF4-FFF2-40B4-BE49-F238E27FC236}">
                    <a16:creationId xmlns:a16="http://schemas.microsoft.com/office/drawing/2014/main" id="{AE4F1C76-65A1-BD00-ECEE-D7E0E1E4591F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Shape 6">
                <a:extLst>
                  <a:ext uri="{FF2B5EF4-FFF2-40B4-BE49-F238E27FC236}">
                    <a16:creationId xmlns:a16="http://schemas.microsoft.com/office/drawing/2014/main" id="{4591D757-8CC1-CC23-C84D-205F61F22FBD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24DC6A-9D0B-E45B-E062-6346AC73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2D2C92-4331-BF07-B7B8-C5FD9EC37A96}"/>
              </a:ext>
            </a:extLst>
          </p:cNvPr>
          <p:cNvGrpSpPr/>
          <p:nvPr/>
        </p:nvGrpSpPr>
        <p:grpSpPr>
          <a:xfrm>
            <a:off x="812040" y="1888922"/>
            <a:ext cx="8033702" cy="3118447"/>
            <a:chOff x="-260856" y="1941929"/>
            <a:chExt cx="8033702" cy="3118447"/>
          </a:xfrm>
        </p:grpSpPr>
        <p:pic>
          <p:nvPicPr>
            <p:cNvPr id="13" name="Graphic 12" descr="Smart Phone">
              <a:extLst>
                <a:ext uri="{FF2B5EF4-FFF2-40B4-BE49-F238E27FC236}">
                  <a16:creationId xmlns:a16="http://schemas.microsoft.com/office/drawing/2014/main" id="{C72569F3-D53E-66F9-26B2-33BF0FEC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260856" y="1941929"/>
              <a:ext cx="3087271" cy="308727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A92A75-34C3-F59F-D0E9-1D4B0931C064}"/>
                </a:ext>
              </a:extLst>
            </p:cNvPr>
            <p:cNvGrpSpPr/>
            <p:nvPr/>
          </p:nvGrpSpPr>
          <p:grpSpPr>
            <a:xfrm>
              <a:off x="658993" y="1949833"/>
              <a:ext cx="7113853" cy="3110543"/>
              <a:chOff x="658993" y="1949833"/>
              <a:chExt cx="7113853" cy="311054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9967D2D-2511-6D62-6641-076CE5D33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0419" t="16504" r="10015" b="18743"/>
              <a:stretch/>
            </p:blipFill>
            <p:spPr>
              <a:xfrm>
                <a:off x="658993" y="2438024"/>
                <a:ext cx="1257514" cy="215743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2771AF-1D0F-BA61-A7E2-16FB19953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8521" y="2350918"/>
                <a:ext cx="1192357" cy="217597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5B24D4-CDCB-0167-CEF0-294D4FF23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976" y="2350918"/>
                <a:ext cx="1213076" cy="215743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9D359FC-F64D-9C35-8F07-98FB99324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12257" t="25626" r="11489" b="3505"/>
              <a:stretch/>
            </p:blipFill>
            <p:spPr>
              <a:xfrm>
                <a:off x="5635732" y="2350918"/>
                <a:ext cx="1241494" cy="2265648"/>
              </a:xfrm>
              <a:prstGeom prst="rect">
                <a:avLst/>
              </a:prstGeom>
            </p:spPr>
          </p:pic>
          <p:pic>
            <p:nvPicPr>
              <p:cNvPr id="17" name="Graphic 16" descr="Smart Phone">
                <a:extLst>
                  <a:ext uri="{FF2B5EF4-FFF2-40B4-BE49-F238E27FC236}">
                    <a16:creationId xmlns:a16="http://schemas.microsoft.com/office/drawing/2014/main" id="{E177B23B-99AF-60A2-7120-341FD6BC9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76689" y="1949833"/>
                <a:ext cx="3087271" cy="3087271"/>
              </a:xfrm>
              <a:prstGeom prst="rect">
                <a:avLst/>
              </a:prstGeom>
            </p:spPr>
          </p:pic>
          <p:pic>
            <p:nvPicPr>
              <p:cNvPr id="18" name="Graphic 17" descr="Smart Phone">
                <a:extLst>
                  <a:ext uri="{FF2B5EF4-FFF2-40B4-BE49-F238E27FC236}">
                    <a16:creationId xmlns:a16="http://schemas.microsoft.com/office/drawing/2014/main" id="{C94BB2C3-4C75-6D99-907D-7F6BF9882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28364" y="1973105"/>
                <a:ext cx="3087271" cy="3087271"/>
              </a:xfrm>
              <a:prstGeom prst="rect">
                <a:avLst/>
              </a:prstGeom>
            </p:spPr>
          </p:pic>
          <p:pic>
            <p:nvPicPr>
              <p:cNvPr id="19" name="Graphic 18" descr="Smart Phone">
                <a:extLst>
                  <a:ext uri="{FF2B5EF4-FFF2-40B4-BE49-F238E27FC236}">
                    <a16:creationId xmlns:a16="http://schemas.microsoft.com/office/drawing/2014/main" id="{74BD7B58-B6EC-1A2A-9BF7-3EEB70196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685575" y="1973105"/>
                <a:ext cx="3087271" cy="3087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98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3"/>
          <p:cNvSpPr txBox="1">
            <a:spLocks noGrp="1"/>
          </p:cNvSpPr>
          <p:nvPr>
            <p:ph type="title"/>
          </p:nvPr>
        </p:nvSpPr>
        <p:spPr>
          <a:xfrm>
            <a:off x="1977957" y="2448665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dirty="0"/>
              <a:t>Thanks!</a:t>
            </a:r>
            <a:endParaRPr dirty="0"/>
          </a:p>
        </p:txBody>
      </p:sp>
      <p:sp>
        <p:nvSpPr>
          <p:cNvPr id="4" name="Google Shape;2896;p4">
            <a:extLst>
              <a:ext uri="{FF2B5EF4-FFF2-40B4-BE49-F238E27FC236}">
                <a16:creationId xmlns:a16="http://schemas.microsoft.com/office/drawing/2014/main" id="{2050B529-371D-C553-81A0-A2AB644653C5}"/>
              </a:ext>
            </a:extLst>
          </p:cNvPr>
          <p:cNvSpPr/>
          <p:nvPr/>
        </p:nvSpPr>
        <p:spPr>
          <a:xfrm>
            <a:off x="2308465" y="3604083"/>
            <a:ext cx="4527070" cy="798754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5EF009-1C33-A58F-A1B0-CED927BC1CCE}"/>
              </a:ext>
            </a:extLst>
          </p:cNvPr>
          <p:cNvGrpSpPr/>
          <p:nvPr/>
        </p:nvGrpSpPr>
        <p:grpSpPr>
          <a:xfrm>
            <a:off x="572962" y="93346"/>
            <a:ext cx="2003418" cy="638414"/>
            <a:chOff x="880034" y="148777"/>
            <a:chExt cx="2003418" cy="6384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8039F7-9FE2-617A-9302-AAA3EB488B3E}"/>
                </a:ext>
              </a:extLst>
            </p:cNvPr>
            <p:cNvGrpSpPr/>
            <p:nvPr/>
          </p:nvGrpSpPr>
          <p:grpSpPr>
            <a:xfrm>
              <a:off x="880034" y="148777"/>
              <a:ext cx="1234556" cy="589280"/>
              <a:chOff x="880034" y="95432"/>
              <a:chExt cx="1234556" cy="589280"/>
            </a:xfrm>
          </p:grpSpPr>
          <p:pic>
            <p:nvPicPr>
              <p:cNvPr id="8" name="Shape 7">
                <a:extLst>
                  <a:ext uri="{FF2B5EF4-FFF2-40B4-BE49-F238E27FC236}">
                    <a16:creationId xmlns:a16="http://schemas.microsoft.com/office/drawing/2014/main" id="{447E4F31-B031-FBA2-B238-B687965A336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97700" y="121467"/>
                <a:ext cx="516890" cy="5372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Shape 6">
                <a:extLst>
                  <a:ext uri="{FF2B5EF4-FFF2-40B4-BE49-F238E27FC236}">
                    <a16:creationId xmlns:a16="http://schemas.microsoft.com/office/drawing/2014/main" id="{FF569FA6-F115-2A98-1320-5BED5D0DC597}"/>
                  </a:ext>
                </a:extLst>
              </p:cNvPr>
              <p:cNvPicPr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0034" y="95432"/>
                <a:ext cx="620395" cy="589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4457F6-609E-4419-19C2-89BB0543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1917" t="23750" r="18050" b="24978"/>
            <a:stretch/>
          </p:blipFill>
          <p:spPr>
            <a:xfrm>
              <a:off x="2229048" y="170187"/>
              <a:ext cx="654404" cy="617004"/>
            </a:xfrm>
            <a:prstGeom prst="ellipse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99</Words>
  <Application>Microsoft Office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Anaheim</vt:lpstr>
      <vt:lpstr>Poppins ExtraBold</vt:lpstr>
      <vt:lpstr>Calibri</vt:lpstr>
      <vt:lpstr>Bebas Neue</vt:lpstr>
      <vt:lpstr>Arial</vt:lpstr>
      <vt:lpstr>Arimo</vt:lpstr>
      <vt:lpstr>Elegant Workplan by Slidesgo</vt:lpstr>
      <vt:lpstr>Smart Trolley for Efficient Checkout Utility</vt:lpstr>
      <vt:lpstr>Latar Belakang</vt:lpstr>
      <vt:lpstr>Alat &amp; Bahan</vt:lpstr>
      <vt:lpstr>Blok Diagram </vt:lpstr>
      <vt:lpstr>PowerPoint Presentation</vt:lpstr>
      <vt:lpstr>PowerPoint Presentation</vt:lpstr>
      <vt:lpstr>Tampilan Gui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Ruben Martin Sanchez</dc:creator>
  <cp:lastModifiedBy>scnd. rahayu</cp:lastModifiedBy>
  <cp:revision>8</cp:revision>
  <dcterms:created xsi:type="dcterms:W3CDTF">2021-10-12T08:06:43Z</dcterms:created>
  <dcterms:modified xsi:type="dcterms:W3CDTF">2025-05-06T04:06:17Z</dcterms:modified>
</cp:coreProperties>
</file>